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7.jpg" ContentType="image/jpg"/>
  <Override PartName="/ppt/media/image8.jpg" ContentType="image/jpg"/>
  <Override PartName="/ppt/media/image9.jpg" ContentType="image/jpg"/>
  <Override PartName="/ppt/media/image10.jpg" ContentType="image/jpg"/>
  <Override PartName="/ppt/media/image11.jpg" ContentType="image/jpg"/>
  <Override PartName="/ppt/media/image27.jpg" ContentType="image/png"/>
  <Override PartName="/ppt/media/image28.jpg" ContentType="image/png"/>
  <Override PartName="/ppt/media/image30.jpg" ContentType="image/jpg"/>
  <Override PartName="/ppt/media/image32.jpg" ContentType="image/jpg"/>
  <Override PartName="/ppt/media/image33.jpg" ContentType="image/jpg"/>
  <Override PartName="/ppt/media/image3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256" r:id="rId3"/>
    <p:sldId id="284" r:id="rId4"/>
    <p:sldId id="258" r:id="rId5"/>
    <p:sldId id="286" r:id="rId6"/>
    <p:sldId id="269" r:id="rId7"/>
    <p:sldId id="270" r:id="rId8"/>
    <p:sldId id="261" r:id="rId9"/>
    <p:sldId id="263" r:id="rId10"/>
    <p:sldId id="262" r:id="rId11"/>
    <p:sldId id="264" r:id="rId12"/>
    <p:sldId id="265" r:id="rId13"/>
    <p:sldId id="266" r:id="rId14"/>
    <p:sldId id="283" r:id="rId15"/>
    <p:sldId id="268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1" r:id="rId24"/>
    <p:sldId id="285" r:id="rId25"/>
    <p:sldId id="282" r:id="rId2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5CA"/>
    <a:srgbClr val="FF00FF"/>
    <a:srgbClr val="009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23" autoAdjust="0"/>
    <p:restoredTop sz="96516" autoAdjust="0"/>
  </p:normalViewPr>
  <p:slideViewPr>
    <p:cSldViewPr snapToGrid="0" snapToObjects="1">
      <p:cViewPr varScale="1">
        <p:scale>
          <a:sx n="86" d="100"/>
          <a:sy n="86" d="100"/>
        </p:scale>
        <p:origin x="1493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66496-A0ED-D04B-B41C-042175DC4038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81BAB-5957-1644-A40F-56D9BF29C8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904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A5078-7224-B244-B504-A0DC7E3BCB26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11D0A-E3C0-BA42-BD93-2BDAF82D31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633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6444138" y="6233239"/>
            <a:ext cx="1026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2EFC318-EE9D-FC46-B7CE-4CFB9BF84A97}" type="slidenum">
              <a:rPr lang="it-IT" sz="1000" smtClean="0"/>
              <a:pPr algn="r"/>
              <a:t>‹N›</a:t>
            </a:fld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862525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6868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1703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31D143-387A-A044-8BD4-9D3971DE36B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8660CA-0FB0-B646-8458-D5B00280D9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2429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31D143-387A-A044-8BD4-9D3971DE36B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8660CA-0FB0-B646-8458-D5B00280D9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6630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31D143-387A-A044-8BD4-9D3971DE36B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8660CA-0FB0-B646-8458-D5B00280D9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421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31D143-387A-A044-8BD4-9D3971DE36B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8660CA-0FB0-B646-8458-D5B00280D9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2647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31D143-387A-A044-8BD4-9D3971DE36B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8660CA-0FB0-B646-8458-D5B00280D9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979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31D143-387A-A044-8BD4-9D3971DE36B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8660CA-0FB0-B646-8458-D5B00280D9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056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31D143-387A-A044-8BD4-9D3971DE36B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8660CA-0FB0-B646-8458-D5B00280D9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885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31D143-387A-A044-8BD4-9D3971DE36B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8660CA-0FB0-B646-8458-D5B00280D9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9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708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31D143-387A-A044-8BD4-9D3971DE36B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8660CA-0FB0-B646-8458-D5B00280D9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321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31D143-387A-A044-8BD4-9D3971DE36B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8660CA-0FB0-B646-8458-D5B00280D9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23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31D143-387A-A044-8BD4-9D3971DE36B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8660CA-0FB0-B646-8458-D5B00280D9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252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139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38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63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20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9002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5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FBFB84-C50B-3340-B74D-D0A9C5A66D15}" type="datetimeFigureOut">
              <a:rPr lang="it-IT" smtClean="0"/>
              <a:t>24/01/2019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6D84-42BD-4541-8986-367765824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539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slid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957410" y="6131483"/>
            <a:ext cx="6180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4D656E3A-2A3E-6A49-901C-734C84097891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934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B7ED25D-ECA8-A845-BFCD-841C34E9631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15279BE9-8B5C-7544-81F6-41535DA6D771}"/>
              </a:ext>
            </a:extLst>
          </p:cNvPr>
          <p:cNvSpPr txBox="1">
            <a:spLocks/>
          </p:cNvSpPr>
          <p:nvPr userDrawn="1"/>
        </p:nvSpPr>
        <p:spPr>
          <a:xfrm>
            <a:off x="6957410" y="6131483"/>
            <a:ext cx="6180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656E3A-2A3E-6A49-901C-734C84097891}" type="slidenum">
              <a:rPr lang="it-IT" smtClean="0">
                <a:solidFill>
                  <a:schemeClr val="bg1"/>
                </a:solidFill>
              </a:rPr>
              <a:pPr/>
              <a:t>‹N›</a:t>
            </a:fld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19.emf"/><Relationship Id="rId7" Type="http://schemas.openxmlformats.org/officeDocument/2006/relationships/image" Target="../media/image2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emf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jp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62323" y="2156386"/>
            <a:ext cx="3477178" cy="191872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it-IT" sz="4400" dirty="0">
                <a:solidFill>
                  <a:schemeClr val="bg1"/>
                </a:solidFill>
              </a:rPr>
              <a:t>Disegnare </a:t>
            </a:r>
          </a:p>
          <a:p>
            <a:pPr algn="l">
              <a:lnSpc>
                <a:spcPct val="80000"/>
              </a:lnSpc>
            </a:pPr>
            <a:r>
              <a:rPr lang="it-IT" sz="4400" dirty="0">
                <a:solidFill>
                  <a:schemeClr val="bg1"/>
                </a:solidFill>
              </a:rPr>
              <a:t>nuove strade</a:t>
            </a:r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562322" y="4555584"/>
            <a:ext cx="3635935" cy="73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it-IT" sz="2000" dirty="0">
                <a:solidFill>
                  <a:srgbClr val="000000"/>
                </a:solidFill>
              </a:rPr>
              <a:t>ANGELO MANCUSO</a:t>
            </a:r>
          </a:p>
          <a:p>
            <a:pPr algn="l">
              <a:lnSpc>
                <a:spcPct val="80000"/>
              </a:lnSpc>
            </a:pPr>
            <a:r>
              <a:rPr lang="it-IT" sz="2000" dirty="0">
                <a:solidFill>
                  <a:srgbClr val="000000"/>
                </a:solidFill>
              </a:rPr>
              <a:t>SIMPOOL </a:t>
            </a:r>
            <a:r>
              <a:rPr lang="it-IT" sz="2000" dirty="0" err="1">
                <a:solidFill>
                  <a:srgbClr val="000000"/>
                </a:solidFill>
              </a:rPr>
              <a:t>srl</a:t>
            </a:r>
            <a:endParaRPr lang="it-IT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57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magine 48">
            <a:extLst>
              <a:ext uri="{FF2B5EF4-FFF2-40B4-BE49-F238E27FC236}">
                <a16:creationId xmlns:a16="http://schemas.microsoft.com/office/drawing/2014/main" id="{ABE9E817-2FB7-41FE-A608-4329AF9F6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919" y="1031357"/>
            <a:ext cx="6329041" cy="4748121"/>
          </a:xfrm>
          <a:prstGeom prst="rect">
            <a:avLst/>
          </a:prstGeom>
        </p:spPr>
      </p:pic>
      <p:sp>
        <p:nvSpPr>
          <p:cNvPr id="37" name="object 2">
            <a:extLst>
              <a:ext uri="{FF2B5EF4-FFF2-40B4-BE49-F238E27FC236}">
                <a16:creationId xmlns:a16="http://schemas.microsoft.com/office/drawing/2014/main" id="{57F487C0-BE3F-3544-ABCE-500E1AA8D4E4}"/>
              </a:ext>
            </a:extLst>
          </p:cNvPr>
          <p:cNvSpPr txBox="1">
            <a:spLocks/>
          </p:cNvSpPr>
          <p:nvPr/>
        </p:nvSpPr>
        <p:spPr>
          <a:xfrm>
            <a:off x="995300" y="391710"/>
            <a:ext cx="7153399" cy="33529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it-IT" sz="2100" dirty="0">
                <a:solidFill>
                  <a:srgbClr val="00B140"/>
                </a:solidFill>
                <a:latin typeface="Lato Black"/>
                <a:cs typeface="Lato Black"/>
              </a:rPr>
              <a:t>L’economia circolare</a:t>
            </a:r>
            <a:endParaRPr lang="it-IT" sz="2100" dirty="0">
              <a:solidFill>
                <a:schemeClr val="bg1">
                  <a:lumMod val="50000"/>
                </a:schemeClr>
              </a:solidFill>
              <a:latin typeface="Lato Black"/>
              <a:cs typeface="Lato Black"/>
            </a:endParaRPr>
          </a:p>
        </p:txBody>
      </p:sp>
      <p:sp>
        <p:nvSpPr>
          <p:cNvPr id="38" name="object 5">
            <a:extLst>
              <a:ext uri="{FF2B5EF4-FFF2-40B4-BE49-F238E27FC236}">
                <a16:creationId xmlns:a16="http://schemas.microsoft.com/office/drawing/2014/main" id="{DA851CC7-8B07-3D49-ADC0-F8CE53B161BD}"/>
              </a:ext>
            </a:extLst>
          </p:cNvPr>
          <p:cNvSpPr txBox="1">
            <a:spLocks/>
          </p:cNvSpPr>
          <p:nvPr/>
        </p:nvSpPr>
        <p:spPr>
          <a:xfrm>
            <a:off x="8551980" y="6440196"/>
            <a:ext cx="162915" cy="13546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"/>
            <a:fld id="{81D60167-4931-47E6-BA6A-407CBD079E47}" type="slidenum">
              <a:rPr lang="it-IT" sz="800" smtClean="0">
                <a:latin typeface="Roboto"/>
                <a:cs typeface="Roboto"/>
              </a:rPr>
              <a:pPr marL="80010"/>
              <a:t>10</a:t>
            </a:fld>
            <a:endParaRPr lang="it-IT" sz="800">
              <a:latin typeface="Roboto"/>
              <a:cs typeface="Roboto"/>
            </a:endParaRP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83EE05AE-6FE3-7D40-B70E-5F800C03A50B}"/>
              </a:ext>
            </a:extLst>
          </p:cNvPr>
          <p:cNvGrpSpPr/>
          <p:nvPr/>
        </p:nvGrpSpPr>
        <p:grpSpPr>
          <a:xfrm>
            <a:off x="4332935" y="2963928"/>
            <a:ext cx="478130" cy="958862"/>
            <a:chOff x="4177404" y="3027571"/>
            <a:chExt cx="493360" cy="989405"/>
          </a:xfrm>
        </p:grpSpPr>
        <p:sp>
          <p:nvSpPr>
            <p:cNvPr id="41" name="object 93">
              <a:extLst>
                <a:ext uri="{FF2B5EF4-FFF2-40B4-BE49-F238E27FC236}">
                  <a16:creationId xmlns:a16="http://schemas.microsoft.com/office/drawing/2014/main" id="{9DC56233-7356-0848-BB76-CF020889D3C8}"/>
                </a:ext>
              </a:extLst>
            </p:cNvPr>
            <p:cNvSpPr/>
            <p:nvPr/>
          </p:nvSpPr>
          <p:spPr>
            <a:xfrm>
              <a:off x="4177404" y="3593520"/>
              <a:ext cx="120815" cy="357200"/>
            </a:xfrm>
            <a:custGeom>
              <a:avLst/>
              <a:gdLst/>
              <a:ahLst/>
              <a:cxnLst/>
              <a:rect l="l" t="t" r="r" b="b"/>
              <a:pathLst>
                <a:path w="120815" h="357200">
                  <a:moveTo>
                    <a:pt x="120815" y="0"/>
                  </a:moveTo>
                  <a:lnTo>
                    <a:pt x="0" y="74053"/>
                  </a:lnTo>
                  <a:lnTo>
                    <a:pt x="0" y="283133"/>
                  </a:lnTo>
                  <a:lnTo>
                    <a:pt x="120815" y="357200"/>
                  </a:lnTo>
                  <a:lnTo>
                    <a:pt x="1208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2" name="object 94">
              <a:extLst>
                <a:ext uri="{FF2B5EF4-FFF2-40B4-BE49-F238E27FC236}">
                  <a16:creationId xmlns:a16="http://schemas.microsoft.com/office/drawing/2014/main" id="{0A3CD964-4DA5-1443-9983-F8A508FC6CE4}"/>
                </a:ext>
              </a:extLst>
            </p:cNvPr>
            <p:cNvSpPr/>
            <p:nvPr/>
          </p:nvSpPr>
          <p:spPr>
            <a:xfrm>
              <a:off x="4298223" y="3734300"/>
              <a:ext cx="372541" cy="282676"/>
            </a:xfrm>
            <a:custGeom>
              <a:avLst/>
              <a:gdLst/>
              <a:ahLst/>
              <a:cxnLst/>
              <a:rect l="l" t="t" r="r" b="b"/>
              <a:pathLst>
                <a:path w="372541" h="282676">
                  <a:moveTo>
                    <a:pt x="372541" y="0"/>
                  </a:moveTo>
                  <a:lnTo>
                    <a:pt x="0" y="215087"/>
                  </a:lnTo>
                  <a:lnTo>
                    <a:pt x="124510" y="282676"/>
                  </a:lnTo>
                  <a:lnTo>
                    <a:pt x="372541" y="139496"/>
                  </a:lnTo>
                  <a:lnTo>
                    <a:pt x="3725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3" name="object 95">
              <a:extLst>
                <a:ext uri="{FF2B5EF4-FFF2-40B4-BE49-F238E27FC236}">
                  <a16:creationId xmlns:a16="http://schemas.microsoft.com/office/drawing/2014/main" id="{40FDD4D1-8E9A-2B41-8381-3A9A35C98980}"/>
                </a:ext>
              </a:extLst>
            </p:cNvPr>
            <p:cNvSpPr/>
            <p:nvPr/>
          </p:nvSpPr>
          <p:spPr>
            <a:xfrm>
              <a:off x="4177408" y="3027571"/>
              <a:ext cx="372567" cy="282714"/>
            </a:xfrm>
            <a:custGeom>
              <a:avLst/>
              <a:gdLst/>
              <a:ahLst/>
              <a:cxnLst/>
              <a:rect l="l" t="t" r="r" b="b"/>
              <a:pathLst>
                <a:path w="372567" h="282714">
                  <a:moveTo>
                    <a:pt x="248043" y="0"/>
                  </a:moveTo>
                  <a:lnTo>
                    <a:pt x="0" y="143217"/>
                  </a:lnTo>
                  <a:lnTo>
                    <a:pt x="0" y="282714"/>
                  </a:lnTo>
                  <a:lnTo>
                    <a:pt x="372567" y="67589"/>
                  </a:lnTo>
                  <a:lnTo>
                    <a:pt x="2480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4" name="object 96">
              <a:extLst>
                <a:ext uri="{FF2B5EF4-FFF2-40B4-BE49-F238E27FC236}">
                  <a16:creationId xmlns:a16="http://schemas.microsoft.com/office/drawing/2014/main" id="{91CDBFFC-9D27-B94F-AC42-31DAF17CC23B}"/>
                </a:ext>
              </a:extLst>
            </p:cNvPr>
            <p:cNvSpPr/>
            <p:nvPr/>
          </p:nvSpPr>
          <p:spPr>
            <a:xfrm>
              <a:off x="4549974" y="3093849"/>
              <a:ext cx="120789" cy="358063"/>
            </a:xfrm>
            <a:custGeom>
              <a:avLst/>
              <a:gdLst/>
              <a:ahLst/>
              <a:cxnLst/>
              <a:rect l="l" t="t" r="r" b="b"/>
              <a:pathLst>
                <a:path w="120789" h="358063">
                  <a:moveTo>
                    <a:pt x="0" y="0"/>
                  </a:moveTo>
                  <a:lnTo>
                    <a:pt x="0" y="358063"/>
                  </a:lnTo>
                  <a:lnTo>
                    <a:pt x="120789" y="284022"/>
                  </a:lnTo>
                  <a:lnTo>
                    <a:pt x="120789" y="74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5" name="object 97">
              <a:extLst>
                <a:ext uri="{FF2B5EF4-FFF2-40B4-BE49-F238E27FC236}">
                  <a16:creationId xmlns:a16="http://schemas.microsoft.com/office/drawing/2014/main" id="{1EFC4B25-42F0-D545-B953-67CE5B58A3C3}"/>
                </a:ext>
              </a:extLst>
            </p:cNvPr>
            <p:cNvSpPr/>
            <p:nvPr/>
          </p:nvSpPr>
          <p:spPr>
            <a:xfrm>
              <a:off x="4177407" y="3310289"/>
              <a:ext cx="493356" cy="424002"/>
            </a:xfrm>
            <a:custGeom>
              <a:avLst/>
              <a:gdLst/>
              <a:ahLst/>
              <a:cxnLst/>
              <a:rect l="l" t="t" r="r" b="b"/>
              <a:pathLst>
                <a:path w="493356" h="424002">
                  <a:moveTo>
                    <a:pt x="489859" y="282524"/>
                  </a:moveTo>
                  <a:lnTo>
                    <a:pt x="248297" y="282524"/>
                  </a:lnTo>
                  <a:lnTo>
                    <a:pt x="493356" y="424002"/>
                  </a:lnTo>
                  <a:lnTo>
                    <a:pt x="493356" y="284543"/>
                  </a:lnTo>
                  <a:lnTo>
                    <a:pt x="489859" y="282524"/>
                  </a:lnTo>
                  <a:close/>
                </a:path>
                <a:path w="493356" h="424002">
                  <a:moveTo>
                    <a:pt x="0" y="0"/>
                  </a:moveTo>
                  <a:lnTo>
                    <a:pt x="0" y="139458"/>
                  </a:lnTo>
                  <a:lnTo>
                    <a:pt x="248043" y="282676"/>
                  </a:lnTo>
                  <a:lnTo>
                    <a:pt x="248297" y="282524"/>
                  </a:lnTo>
                  <a:lnTo>
                    <a:pt x="489859" y="282524"/>
                  </a:lnTo>
                  <a:lnTo>
                    <a:pt x="245589" y="141490"/>
                  </a:lnTo>
                  <a:lnTo>
                    <a:pt x="245071" y="141490"/>
                  </a:lnTo>
                  <a:lnTo>
                    <a:pt x="0" y="0"/>
                  </a:lnTo>
                  <a:close/>
                </a:path>
                <a:path w="493356" h="424002">
                  <a:moveTo>
                    <a:pt x="245325" y="141338"/>
                  </a:moveTo>
                  <a:lnTo>
                    <a:pt x="245071" y="141490"/>
                  </a:lnTo>
                  <a:lnTo>
                    <a:pt x="245589" y="141490"/>
                  </a:lnTo>
                  <a:lnTo>
                    <a:pt x="245325" y="1413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46" name="object 129">
            <a:extLst>
              <a:ext uri="{FF2B5EF4-FFF2-40B4-BE49-F238E27FC236}">
                <a16:creationId xmlns:a16="http://schemas.microsoft.com/office/drawing/2014/main" id="{7956F952-A1BA-9B4C-9141-BF860E7CADC1}"/>
              </a:ext>
            </a:extLst>
          </p:cNvPr>
          <p:cNvSpPr/>
          <p:nvPr/>
        </p:nvSpPr>
        <p:spPr>
          <a:xfrm>
            <a:off x="5785526" y="4445092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129">
            <a:extLst>
              <a:ext uri="{FF2B5EF4-FFF2-40B4-BE49-F238E27FC236}">
                <a16:creationId xmlns:a16="http://schemas.microsoft.com/office/drawing/2014/main" id="{706CAAB2-874D-2141-85BA-707528613ED5}"/>
              </a:ext>
            </a:extLst>
          </p:cNvPr>
          <p:cNvSpPr/>
          <p:nvPr/>
        </p:nvSpPr>
        <p:spPr>
          <a:xfrm rot="10800000">
            <a:off x="5785526" y="2222500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129">
            <a:extLst>
              <a:ext uri="{FF2B5EF4-FFF2-40B4-BE49-F238E27FC236}">
                <a16:creationId xmlns:a16="http://schemas.microsoft.com/office/drawing/2014/main" id="{40B6D1FF-0637-F746-BDB6-2CD433CEA32C}"/>
              </a:ext>
            </a:extLst>
          </p:cNvPr>
          <p:cNvSpPr/>
          <p:nvPr/>
        </p:nvSpPr>
        <p:spPr>
          <a:xfrm rot="16200000">
            <a:off x="6871291" y="3294976"/>
            <a:ext cx="189223" cy="215805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129">
            <a:extLst>
              <a:ext uri="{FF2B5EF4-FFF2-40B4-BE49-F238E27FC236}">
                <a16:creationId xmlns:a16="http://schemas.microsoft.com/office/drawing/2014/main" id="{8781854F-B909-4E46-8B52-7BD03C1A733B}"/>
              </a:ext>
            </a:extLst>
          </p:cNvPr>
          <p:cNvSpPr/>
          <p:nvPr/>
        </p:nvSpPr>
        <p:spPr>
          <a:xfrm rot="18900000">
            <a:off x="6525588" y="4086597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129">
            <a:extLst>
              <a:ext uri="{FF2B5EF4-FFF2-40B4-BE49-F238E27FC236}">
                <a16:creationId xmlns:a16="http://schemas.microsoft.com/office/drawing/2014/main" id="{DCCCF570-5D48-4B44-BC29-8703BBA773DA}"/>
              </a:ext>
            </a:extLst>
          </p:cNvPr>
          <p:cNvSpPr/>
          <p:nvPr/>
        </p:nvSpPr>
        <p:spPr>
          <a:xfrm rot="8100000">
            <a:off x="5054764" y="2514292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129">
            <a:extLst>
              <a:ext uri="{FF2B5EF4-FFF2-40B4-BE49-F238E27FC236}">
                <a16:creationId xmlns:a16="http://schemas.microsoft.com/office/drawing/2014/main" id="{41205667-4F77-794B-86C4-E1BDC9AA343D}"/>
              </a:ext>
            </a:extLst>
          </p:cNvPr>
          <p:cNvSpPr/>
          <p:nvPr/>
        </p:nvSpPr>
        <p:spPr>
          <a:xfrm rot="13500000">
            <a:off x="6525589" y="2562596"/>
            <a:ext cx="189227" cy="215809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A1169EB4-72FA-534C-81C4-DBCABCE81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5041900"/>
            <a:ext cx="610304" cy="455142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9D7E15DF-7A01-E54D-BCD8-E7CA3BF84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4508500"/>
            <a:ext cx="620650" cy="527552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7502D3B-9F1C-9743-A15D-479354039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3289300"/>
            <a:ext cx="393078" cy="434454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36FFF958-4ED0-354B-AC07-63632F710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430" y="1839766"/>
            <a:ext cx="672370" cy="382734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0B0ACA28-FAF3-B84A-BCA2-CE3C7D7D8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430" y="1777702"/>
            <a:ext cx="672368" cy="444798"/>
          </a:xfrm>
          <a:prstGeom prst="rect">
            <a:avLst/>
          </a:prstGeom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AEA0F1B9-1138-174A-BE33-F09FB8823A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1384300"/>
            <a:ext cx="610304" cy="455142"/>
          </a:xfrm>
          <a:prstGeom prst="rect">
            <a:avLst/>
          </a:prstGeom>
        </p:spPr>
      </p:pic>
      <p:sp>
        <p:nvSpPr>
          <p:cNvPr id="59" name="object 129">
            <a:extLst>
              <a:ext uri="{FF2B5EF4-FFF2-40B4-BE49-F238E27FC236}">
                <a16:creationId xmlns:a16="http://schemas.microsoft.com/office/drawing/2014/main" id="{FF4D34CE-3BFE-E945-A5E0-AA1BFD0BBC9F}"/>
              </a:ext>
            </a:extLst>
          </p:cNvPr>
          <p:cNvSpPr/>
          <p:nvPr/>
        </p:nvSpPr>
        <p:spPr>
          <a:xfrm flipH="1">
            <a:off x="3156451" y="4445092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129">
            <a:extLst>
              <a:ext uri="{FF2B5EF4-FFF2-40B4-BE49-F238E27FC236}">
                <a16:creationId xmlns:a16="http://schemas.microsoft.com/office/drawing/2014/main" id="{01B9CD86-8357-8D41-87F8-0754369AD19D}"/>
              </a:ext>
            </a:extLst>
          </p:cNvPr>
          <p:cNvSpPr/>
          <p:nvPr/>
        </p:nvSpPr>
        <p:spPr>
          <a:xfrm rot="10800000" flipH="1">
            <a:off x="3156451" y="2222500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129">
            <a:extLst>
              <a:ext uri="{FF2B5EF4-FFF2-40B4-BE49-F238E27FC236}">
                <a16:creationId xmlns:a16="http://schemas.microsoft.com/office/drawing/2014/main" id="{11047336-258D-744E-9AFA-4D192D2C7EF8}"/>
              </a:ext>
            </a:extLst>
          </p:cNvPr>
          <p:cNvSpPr/>
          <p:nvPr/>
        </p:nvSpPr>
        <p:spPr>
          <a:xfrm rot="5400000" flipH="1">
            <a:off x="2070691" y="3294976"/>
            <a:ext cx="189223" cy="215805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129">
            <a:extLst>
              <a:ext uri="{FF2B5EF4-FFF2-40B4-BE49-F238E27FC236}">
                <a16:creationId xmlns:a16="http://schemas.microsoft.com/office/drawing/2014/main" id="{AD4F2916-E222-0340-A08F-29A9DF400CC8}"/>
              </a:ext>
            </a:extLst>
          </p:cNvPr>
          <p:cNvSpPr/>
          <p:nvPr/>
        </p:nvSpPr>
        <p:spPr>
          <a:xfrm rot="2700000" flipH="1">
            <a:off x="2416389" y="4086597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129">
            <a:extLst>
              <a:ext uri="{FF2B5EF4-FFF2-40B4-BE49-F238E27FC236}">
                <a16:creationId xmlns:a16="http://schemas.microsoft.com/office/drawing/2014/main" id="{7893970B-E390-C745-ADA3-0C6291F33907}"/>
              </a:ext>
            </a:extLst>
          </p:cNvPr>
          <p:cNvSpPr/>
          <p:nvPr/>
        </p:nvSpPr>
        <p:spPr>
          <a:xfrm rot="13500000" flipH="1">
            <a:off x="3887213" y="2514292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129">
            <a:extLst>
              <a:ext uri="{FF2B5EF4-FFF2-40B4-BE49-F238E27FC236}">
                <a16:creationId xmlns:a16="http://schemas.microsoft.com/office/drawing/2014/main" id="{0913F71D-5C65-644C-8E6D-8DC694EEC60F}"/>
              </a:ext>
            </a:extLst>
          </p:cNvPr>
          <p:cNvSpPr/>
          <p:nvPr/>
        </p:nvSpPr>
        <p:spPr>
          <a:xfrm rot="8100000" flipH="1">
            <a:off x="2416389" y="2562596"/>
            <a:ext cx="189227" cy="215809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129">
            <a:extLst>
              <a:ext uri="{FF2B5EF4-FFF2-40B4-BE49-F238E27FC236}">
                <a16:creationId xmlns:a16="http://schemas.microsoft.com/office/drawing/2014/main" id="{006C9085-DB5C-DA49-938B-797B931777B0}"/>
              </a:ext>
            </a:extLst>
          </p:cNvPr>
          <p:cNvSpPr/>
          <p:nvPr/>
        </p:nvSpPr>
        <p:spPr>
          <a:xfrm rot="18900000" flipH="1">
            <a:off x="3862268" y="4158814"/>
            <a:ext cx="189227" cy="215809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6" name="Immagine 65">
            <a:extLst>
              <a:ext uri="{FF2B5EF4-FFF2-40B4-BE49-F238E27FC236}">
                <a16:creationId xmlns:a16="http://schemas.microsoft.com/office/drawing/2014/main" id="{AD238263-5C2A-2A40-91F5-49972B4224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7600" y="3136900"/>
            <a:ext cx="662024" cy="434454"/>
          </a:xfrm>
          <a:prstGeom prst="rect">
            <a:avLst/>
          </a:prstGeom>
        </p:spPr>
      </p:pic>
      <p:pic>
        <p:nvPicPr>
          <p:cNvPr id="67" name="Immagine 66">
            <a:extLst>
              <a:ext uri="{FF2B5EF4-FFF2-40B4-BE49-F238E27FC236}">
                <a16:creationId xmlns:a16="http://schemas.microsoft.com/office/drawing/2014/main" id="{516085D6-6EB3-214D-BFFC-9CDE68B199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800" y="5041900"/>
            <a:ext cx="610306" cy="434454"/>
          </a:xfrm>
          <a:prstGeom prst="rect">
            <a:avLst/>
          </a:prstGeom>
        </p:spPr>
      </p:pic>
      <p:pic>
        <p:nvPicPr>
          <p:cNvPr id="68" name="Immagine 67">
            <a:extLst>
              <a:ext uri="{FF2B5EF4-FFF2-40B4-BE49-F238E27FC236}">
                <a16:creationId xmlns:a16="http://schemas.microsoft.com/office/drawing/2014/main" id="{498AC41C-6B9E-074D-996C-06D7AE4C82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562600" y="1384300"/>
            <a:ext cx="610304" cy="455142"/>
          </a:xfrm>
          <a:prstGeom prst="rect">
            <a:avLst/>
          </a:prstGeom>
        </p:spPr>
      </p:pic>
      <p:grpSp>
        <p:nvGrpSpPr>
          <p:cNvPr id="69" name="Gruppo 68">
            <a:extLst>
              <a:ext uri="{FF2B5EF4-FFF2-40B4-BE49-F238E27FC236}">
                <a16:creationId xmlns:a16="http://schemas.microsoft.com/office/drawing/2014/main" id="{92F0FA42-45B1-914B-B8EF-5FF421F4BB6E}"/>
              </a:ext>
            </a:extLst>
          </p:cNvPr>
          <p:cNvGrpSpPr/>
          <p:nvPr/>
        </p:nvGrpSpPr>
        <p:grpSpPr>
          <a:xfrm>
            <a:off x="4800600" y="3898900"/>
            <a:ext cx="609618" cy="609602"/>
            <a:chOff x="4800600" y="3898900"/>
            <a:chExt cx="609618" cy="609602"/>
          </a:xfrm>
        </p:grpSpPr>
        <p:sp>
          <p:nvSpPr>
            <p:cNvPr id="70" name="object 71">
              <a:extLst>
                <a:ext uri="{FF2B5EF4-FFF2-40B4-BE49-F238E27FC236}">
                  <a16:creationId xmlns:a16="http://schemas.microsoft.com/office/drawing/2014/main" id="{9F585703-36D9-4942-9DFB-2A454E7201CF}"/>
                </a:ext>
              </a:extLst>
            </p:cNvPr>
            <p:cNvSpPr/>
            <p:nvPr/>
          </p:nvSpPr>
          <p:spPr>
            <a:xfrm>
              <a:off x="4800600" y="3898900"/>
              <a:ext cx="609618" cy="609602"/>
            </a:xfrm>
            <a:custGeom>
              <a:avLst/>
              <a:gdLst/>
              <a:ahLst/>
              <a:cxnLst/>
              <a:rect l="l" t="t" r="r" b="b"/>
              <a:pathLst>
                <a:path w="525462" h="525449">
                  <a:moveTo>
                    <a:pt x="262737" y="0"/>
                  </a:moveTo>
                  <a:lnTo>
                    <a:pt x="220119" y="3438"/>
                  </a:lnTo>
                  <a:lnTo>
                    <a:pt x="179690" y="13394"/>
                  </a:lnTo>
                  <a:lnTo>
                    <a:pt x="141992" y="29325"/>
                  </a:lnTo>
                  <a:lnTo>
                    <a:pt x="107566" y="50691"/>
                  </a:lnTo>
                  <a:lnTo>
                    <a:pt x="76952" y="76950"/>
                  </a:lnTo>
                  <a:lnTo>
                    <a:pt x="50691" y="107563"/>
                  </a:lnTo>
                  <a:lnTo>
                    <a:pt x="29325" y="141988"/>
                  </a:lnTo>
                  <a:lnTo>
                    <a:pt x="13394" y="179684"/>
                  </a:lnTo>
                  <a:lnTo>
                    <a:pt x="3438" y="220109"/>
                  </a:lnTo>
                  <a:lnTo>
                    <a:pt x="0" y="262724"/>
                  </a:lnTo>
                  <a:lnTo>
                    <a:pt x="870" y="284272"/>
                  </a:lnTo>
                  <a:lnTo>
                    <a:pt x="7635" y="325860"/>
                  </a:lnTo>
                  <a:lnTo>
                    <a:pt x="20646" y="364988"/>
                  </a:lnTo>
                  <a:lnTo>
                    <a:pt x="39363" y="401116"/>
                  </a:lnTo>
                  <a:lnTo>
                    <a:pt x="63244" y="433702"/>
                  </a:lnTo>
                  <a:lnTo>
                    <a:pt x="91749" y="462206"/>
                  </a:lnTo>
                  <a:lnTo>
                    <a:pt x="124336" y="486087"/>
                  </a:lnTo>
                  <a:lnTo>
                    <a:pt x="160466" y="504803"/>
                  </a:lnTo>
                  <a:lnTo>
                    <a:pt x="199597" y="517814"/>
                  </a:lnTo>
                  <a:lnTo>
                    <a:pt x="241188" y="524578"/>
                  </a:lnTo>
                  <a:lnTo>
                    <a:pt x="262737" y="525449"/>
                  </a:lnTo>
                  <a:lnTo>
                    <a:pt x="284284" y="524578"/>
                  </a:lnTo>
                  <a:lnTo>
                    <a:pt x="325872" y="517814"/>
                  </a:lnTo>
                  <a:lnTo>
                    <a:pt x="365001" y="504803"/>
                  </a:lnTo>
                  <a:lnTo>
                    <a:pt x="401129" y="486087"/>
                  </a:lnTo>
                  <a:lnTo>
                    <a:pt x="433715" y="462206"/>
                  </a:lnTo>
                  <a:lnTo>
                    <a:pt x="462219" y="433702"/>
                  </a:lnTo>
                  <a:lnTo>
                    <a:pt x="486099" y="401116"/>
                  </a:lnTo>
                  <a:lnTo>
                    <a:pt x="504816" y="364988"/>
                  </a:lnTo>
                  <a:lnTo>
                    <a:pt x="517826" y="325860"/>
                  </a:lnTo>
                  <a:lnTo>
                    <a:pt x="524591" y="284272"/>
                  </a:lnTo>
                  <a:lnTo>
                    <a:pt x="525462" y="262724"/>
                  </a:lnTo>
                  <a:lnTo>
                    <a:pt x="524591" y="241177"/>
                  </a:lnTo>
                  <a:lnTo>
                    <a:pt x="517826" y="199589"/>
                  </a:lnTo>
                  <a:lnTo>
                    <a:pt x="504816" y="160461"/>
                  </a:lnTo>
                  <a:lnTo>
                    <a:pt x="486099" y="124333"/>
                  </a:lnTo>
                  <a:lnTo>
                    <a:pt x="462219" y="91746"/>
                  </a:lnTo>
                  <a:lnTo>
                    <a:pt x="433715" y="63243"/>
                  </a:lnTo>
                  <a:lnTo>
                    <a:pt x="401129" y="39362"/>
                  </a:lnTo>
                  <a:lnTo>
                    <a:pt x="365001" y="20646"/>
                  </a:lnTo>
                  <a:lnTo>
                    <a:pt x="325872" y="7635"/>
                  </a:lnTo>
                  <a:lnTo>
                    <a:pt x="284284" y="870"/>
                  </a:lnTo>
                  <a:lnTo>
                    <a:pt x="262737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1" name="object 78">
              <a:extLst>
                <a:ext uri="{FF2B5EF4-FFF2-40B4-BE49-F238E27FC236}">
                  <a16:creationId xmlns:a16="http://schemas.microsoft.com/office/drawing/2014/main" id="{66B3D86E-67E1-5245-A2D0-818023D7C646}"/>
                </a:ext>
              </a:extLst>
            </p:cNvPr>
            <p:cNvSpPr txBox="1">
              <a:spLocks/>
            </p:cNvSpPr>
            <p:nvPr/>
          </p:nvSpPr>
          <p:spPr>
            <a:xfrm>
              <a:off x="4876809" y="4051301"/>
              <a:ext cx="457200" cy="30480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/>
              <a:r>
                <a:rPr lang="it-IT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Medium"/>
                  <a:cs typeface="Lato Medium"/>
                </a:rPr>
                <a:t>KO</a:t>
              </a:r>
            </a:p>
          </p:txBody>
        </p:sp>
      </p:grpSp>
      <p:sp>
        <p:nvSpPr>
          <p:cNvPr id="73" name="object 106">
            <a:extLst>
              <a:ext uri="{FF2B5EF4-FFF2-40B4-BE49-F238E27FC236}">
                <a16:creationId xmlns:a16="http://schemas.microsoft.com/office/drawing/2014/main" id="{6821F725-E1EC-F14C-99B7-375A1600B689}"/>
              </a:ext>
            </a:extLst>
          </p:cNvPr>
          <p:cNvSpPr txBox="1"/>
          <p:nvPr/>
        </p:nvSpPr>
        <p:spPr>
          <a:xfrm>
            <a:off x="7239000" y="3822700"/>
            <a:ext cx="1110689" cy="8552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-635" algn="ctr"/>
            <a:r>
              <a:rPr sz="1700" dirty="0">
                <a:solidFill>
                  <a:srgbClr val="404040"/>
                </a:solidFill>
                <a:latin typeface="Lato Light"/>
                <a:cs typeface="Lato Light"/>
              </a:rPr>
              <a:t>Ripara Rigenera Riuso</a:t>
            </a:r>
          </a:p>
        </p:txBody>
      </p:sp>
      <p:pic>
        <p:nvPicPr>
          <p:cNvPr id="74" name="Immagine 73">
            <a:extLst>
              <a:ext uri="{FF2B5EF4-FFF2-40B4-BE49-F238E27FC236}">
                <a16:creationId xmlns:a16="http://schemas.microsoft.com/office/drawing/2014/main" id="{A8B9FD51-1FDA-D642-96F0-E158A8AAB5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7672" y="4802094"/>
            <a:ext cx="353359" cy="417606"/>
          </a:xfrm>
          <a:prstGeom prst="rect">
            <a:avLst/>
          </a:prstGeom>
        </p:spPr>
      </p:pic>
      <p:pic>
        <p:nvPicPr>
          <p:cNvPr id="75" name="Immagine 74">
            <a:extLst>
              <a:ext uri="{FF2B5EF4-FFF2-40B4-BE49-F238E27FC236}">
                <a16:creationId xmlns:a16="http://schemas.microsoft.com/office/drawing/2014/main" id="{20314D4A-4D11-7B4E-901E-4ECD2A0AC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6711" y="4887263"/>
            <a:ext cx="524684" cy="267696"/>
          </a:xfrm>
          <a:prstGeom prst="rect">
            <a:avLst/>
          </a:prstGeom>
        </p:spPr>
      </p:pic>
      <p:pic>
        <p:nvPicPr>
          <p:cNvPr id="76" name="Immagine 75">
            <a:extLst>
              <a:ext uri="{FF2B5EF4-FFF2-40B4-BE49-F238E27FC236}">
                <a16:creationId xmlns:a16="http://schemas.microsoft.com/office/drawing/2014/main" id="{4D442DCA-CD31-F242-B950-28A492CE32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4023" y="1890808"/>
            <a:ext cx="364067" cy="364067"/>
          </a:xfrm>
          <a:prstGeom prst="rect">
            <a:avLst/>
          </a:prstGeom>
        </p:spPr>
      </p:pic>
      <p:sp>
        <p:nvSpPr>
          <p:cNvPr id="77" name="object 106">
            <a:extLst>
              <a:ext uri="{FF2B5EF4-FFF2-40B4-BE49-F238E27FC236}">
                <a16:creationId xmlns:a16="http://schemas.microsoft.com/office/drawing/2014/main" id="{7318809C-C61A-5A48-8F9A-07FCB80DBDAD}"/>
              </a:ext>
            </a:extLst>
          </p:cNvPr>
          <p:cNvSpPr txBox="1"/>
          <p:nvPr/>
        </p:nvSpPr>
        <p:spPr>
          <a:xfrm>
            <a:off x="7084171" y="2349504"/>
            <a:ext cx="1480112" cy="304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-635" algn="ctr"/>
            <a:r>
              <a:rPr lang="it-IT" sz="1700" dirty="0">
                <a:solidFill>
                  <a:srgbClr val="404040"/>
                </a:solidFill>
                <a:latin typeface="Lato Light"/>
                <a:cs typeface="Lato Light"/>
              </a:rPr>
              <a:t>Nuovi Componenti</a:t>
            </a:r>
            <a:endParaRPr sz="1700" dirty="0">
              <a:solidFill>
                <a:srgbClr val="404040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74139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DF890E30-B899-4D3B-8569-47A1F8BDD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2045" y="1031357"/>
            <a:ext cx="6329041" cy="4748121"/>
          </a:xfrm>
          <a:prstGeom prst="rect">
            <a:avLst/>
          </a:prstGeom>
        </p:spPr>
      </p:pic>
      <p:sp>
        <p:nvSpPr>
          <p:cNvPr id="49" name="object 2">
            <a:extLst>
              <a:ext uri="{FF2B5EF4-FFF2-40B4-BE49-F238E27FC236}">
                <a16:creationId xmlns:a16="http://schemas.microsoft.com/office/drawing/2014/main" id="{55369F2F-DB6A-BF4B-809C-A43B4E5373F5}"/>
              </a:ext>
            </a:extLst>
          </p:cNvPr>
          <p:cNvSpPr txBox="1">
            <a:spLocks/>
          </p:cNvSpPr>
          <p:nvPr/>
        </p:nvSpPr>
        <p:spPr>
          <a:xfrm>
            <a:off x="995300" y="391710"/>
            <a:ext cx="7153399" cy="33529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it-IT" sz="2100" b="1" dirty="0">
                <a:solidFill>
                  <a:srgbClr val="00B140"/>
                </a:solidFill>
                <a:latin typeface="Lato Black"/>
                <a:cs typeface="Lato Black"/>
              </a:rPr>
              <a:t>L’economia circolare</a:t>
            </a:r>
            <a:endParaRPr lang="it-IT" sz="2100" dirty="0">
              <a:solidFill>
                <a:schemeClr val="bg1">
                  <a:lumMod val="50000"/>
                </a:schemeClr>
              </a:solidFill>
              <a:latin typeface="Lato Black"/>
              <a:cs typeface="Lato Black"/>
            </a:endParaRPr>
          </a:p>
        </p:txBody>
      </p:sp>
      <p:sp>
        <p:nvSpPr>
          <p:cNvPr id="80" name="object 129">
            <a:extLst>
              <a:ext uri="{FF2B5EF4-FFF2-40B4-BE49-F238E27FC236}">
                <a16:creationId xmlns:a16="http://schemas.microsoft.com/office/drawing/2014/main" id="{3B66A297-E46E-CE41-911D-DE24F996E3A2}"/>
              </a:ext>
            </a:extLst>
          </p:cNvPr>
          <p:cNvSpPr/>
          <p:nvPr/>
        </p:nvSpPr>
        <p:spPr>
          <a:xfrm>
            <a:off x="299125" y="4445092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129">
            <a:extLst>
              <a:ext uri="{FF2B5EF4-FFF2-40B4-BE49-F238E27FC236}">
                <a16:creationId xmlns:a16="http://schemas.microsoft.com/office/drawing/2014/main" id="{53E61660-18CE-F949-95E9-A2EC0B5D44A9}"/>
              </a:ext>
            </a:extLst>
          </p:cNvPr>
          <p:cNvSpPr/>
          <p:nvPr/>
        </p:nvSpPr>
        <p:spPr>
          <a:xfrm rot="10800000">
            <a:off x="299125" y="2222500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129">
            <a:extLst>
              <a:ext uri="{FF2B5EF4-FFF2-40B4-BE49-F238E27FC236}">
                <a16:creationId xmlns:a16="http://schemas.microsoft.com/office/drawing/2014/main" id="{85F96AE1-9C38-134B-813A-9A7EE1EFE508}"/>
              </a:ext>
            </a:extLst>
          </p:cNvPr>
          <p:cNvSpPr/>
          <p:nvPr/>
        </p:nvSpPr>
        <p:spPr>
          <a:xfrm rot="16200000">
            <a:off x="1384890" y="3294976"/>
            <a:ext cx="189223" cy="215805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129">
            <a:extLst>
              <a:ext uri="{FF2B5EF4-FFF2-40B4-BE49-F238E27FC236}">
                <a16:creationId xmlns:a16="http://schemas.microsoft.com/office/drawing/2014/main" id="{B376BB8A-03C7-3445-8B96-961E531EEF07}"/>
              </a:ext>
            </a:extLst>
          </p:cNvPr>
          <p:cNvSpPr/>
          <p:nvPr/>
        </p:nvSpPr>
        <p:spPr>
          <a:xfrm rot="18900000">
            <a:off x="1039187" y="4086597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129">
            <a:extLst>
              <a:ext uri="{FF2B5EF4-FFF2-40B4-BE49-F238E27FC236}">
                <a16:creationId xmlns:a16="http://schemas.microsoft.com/office/drawing/2014/main" id="{B0958B26-26B3-A84C-9839-F9E54E48E37A}"/>
              </a:ext>
            </a:extLst>
          </p:cNvPr>
          <p:cNvSpPr/>
          <p:nvPr/>
        </p:nvSpPr>
        <p:spPr>
          <a:xfrm rot="13500000">
            <a:off x="1039188" y="2562596"/>
            <a:ext cx="189227" cy="215809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5" name="Immagine 84">
            <a:extLst>
              <a:ext uri="{FF2B5EF4-FFF2-40B4-BE49-F238E27FC236}">
                <a16:creationId xmlns:a16="http://schemas.microsoft.com/office/drawing/2014/main" id="{3F2D6C95-B979-E041-B01F-ABCBF5DAA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9" y="3136900"/>
            <a:ext cx="662024" cy="434454"/>
          </a:xfrm>
          <a:prstGeom prst="rect">
            <a:avLst/>
          </a:prstGeom>
        </p:spPr>
      </p:pic>
      <p:pic>
        <p:nvPicPr>
          <p:cNvPr id="86" name="Immagine 85">
            <a:extLst>
              <a:ext uri="{FF2B5EF4-FFF2-40B4-BE49-F238E27FC236}">
                <a16:creationId xmlns:a16="http://schemas.microsoft.com/office/drawing/2014/main" id="{C9F93190-047F-134A-AAF5-89A4EF864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3213100"/>
            <a:ext cx="546100" cy="278404"/>
          </a:xfrm>
          <a:prstGeom prst="rect">
            <a:avLst/>
          </a:prstGeom>
        </p:spPr>
      </p:pic>
      <p:sp>
        <p:nvSpPr>
          <p:cNvPr id="89" name="object 106">
            <a:extLst>
              <a:ext uri="{FF2B5EF4-FFF2-40B4-BE49-F238E27FC236}">
                <a16:creationId xmlns:a16="http://schemas.microsoft.com/office/drawing/2014/main" id="{70A925EF-0FAE-FC4E-A60A-50EBEB43B505}"/>
              </a:ext>
            </a:extLst>
          </p:cNvPr>
          <p:cNvSpPr txBox="1"/>
          <p:nvPr/>
        </p:nvSpPr>
        <p:spPr>
          <a:xfrm>
            <a:off x="3886200" y="3594100"/>
            <a:ext cx="1371600" cy="762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-635"/>
            <a:r>
              <a:rPr lang="it-IT" sz="1700" dirty="0">
                <a:latin typeface="Lato Light"/>
                <a:cs typeface="Lato Light"/>
              </a:rPr>
              <a:t>Nuova vita </a:t>
            </a:r>
          </a:p>
          <a:p>
            <a:pPr marL="12700" marR="12700" indent="-635"/>
            <a:r>
              <a:rPr lang="it-IT" sz="1700" dirty="0">
                <a:latin typeface="Lato Light"/>
                <a:cs typeface="Lato Light"/>
              </a:rPr>
              <a:t>al Pallet</a:t>
            </a:r>
            <a:endParaRPr sz="1700" dirty="0">
              <a:latin typeface="Lato Light"/>
              <a:cs typeface="Lato Light"/>
            </a:endParaRPr>
          </a:p>
        </p:txBody>
      </p:sp>
      <p:sp>
        <p:nvSpPr>
          <p:cNvPr id="91" name="object 129">
            <a:extLst>
              <a:ext uri="{FF2B5EF4-FFF2-40B4-BE49-F238E27FC236}">
                <a16:creationId xmlns:a16="http://schemas.microsoft.com/office/drawing/2014/main" id="{78BE1C5F-AD8C-5F41-A600-2AE560739A7E}"/>
              </a:ext>
            </a:extLst>
          </p:cNvPr>
          <p:cNvSpPr/>
          <p:nvPr/>
        </p:nvSpPr>
        <p:spPr>
          <a:xfrm>
            <a:off x="3248596" y="3213100"/>
            <a:ext cx="332804" cy="379556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6" name="Immagine 15" descr="ecodesign-pallet.jpg">
            <a:extLst>
              <a:ext uri="{FF2B5EF4-FFF2-40B4-BE49-F238E27FC236}">
                <a16:creationId xmlns:a16="http://schemas.microsoft.com/office/drawing/2014/main" id="{CE11CB1F-F566-6E49-B862-9DA4F46C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2729072"/>
            <a:ext cx="4362330" cy="4217828"/>
          </a:xfrm>
          <a:prstGeom prst="rect">
            <a:avLst/>
          </a:prstGeom>
        </p:spPr>
      </p:pic>
      <p:pic>
        <p:nvPicPr>
          <p:cNvPr id="17" name="Immagine 16" descr="arredare con i bancali soggiorno - cucina -esterni.jpg">
            <a:extLst>
              <a:ext uri="{FF2B5EF4-FFF2-40B4-BE49-F238E27FC236}">
                <a16:creationId xmlns:a16="http://schemas.microsoft.com/office/drawing/2014/main" id="{C3069636-C494-394D-9764-FE7F33803E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0"/>
            <a:ext cx="5029200" cy="33528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0DB5671D-E16D-C94E-AD61-16D8A0FBB4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04" t="26362" r="40734" b="6464"/>
          <a:stretch/>
        </p:blipFill>
        <p:spPr>
          <a:xfrm rot="10800000">
            <a:off x="5403901" y="0"/>
            <a:ext cx="4064146" cy="232483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6D20C1A4-12F6-634A-9873-957DEE9C16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710" t="3543" r="43704" b="3008"/>
          <a:stretch/>
        </p:blipFill>
        <p:spPr>
          <a:xfrm rot="5400000">
            <a:off x="6291017" y="1437723"/>
            <a:ext cx="2289911" cy="4064145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4D34C2E1-BD2D-DA44-9DE2-A5999A7FD20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776" r="23188" b="-1482"/>
          <a:stretch/>
        </p:blipFill>
        <p:spPr>
          <a:xfrm>
            <a:off x="5403901" y="4614751"/>
            <a:ext cx="4064146" cy="233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95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-189701" y="1013388"/>
            <a:ext cx="9523402" cy="4791784"/>
            <a:chOff x="0" y="1108837"/>
            <a:chExt cx="9143999" cy="4600885"/>
          </a:xfrm>
        </p:grpSpPr>
        <p:sp>
          <p:nvSpPr>
            <p:cNvPr id="18" name="object 3">
              <a:extLst>
                <a:ext uri="{FF2B5EF4-FFF2-40B4-BE49-F238E27FC236}">
                  <a16:creationId xmlns:a16="http://schemas.microsoft.com/office/drawing/2014/main" id="{B8D102D1-F2D1-0544-82FB-8B4D9A5B64FF}"/>
                </a:ext>
              </a:extLst>
            </p:cNvPr>
            <p:cNvSpPr/>
            <p:nvPr/>
          </p:nvSpPr>
          <p:spPr>
            <a:xfrm>
              <a:off x="3212950" y="3010544"/>
              <a:ext cx="1053572" cy="1053573"/>
            </a:xfrm>
            <a:custGeom>
              <a:avLst/>
              <a:gdLst/>
              <a:ahLst/>
              <a:cxnLst/>
              <a:rect l="l" t="t" r="r" b="b"/>
              <a:pathLst>
                <a:path w="1053572" h="1053573">
                  <a:moveTo>
                    <a:pt x="706973" y="1021857"/>
                  </a:moveTo>
                  <a:lnTo>
                    <a:pt x="746979" y="1005437"/>
                  </a:lnTo>
                  <a:lnTo>
                    <a:pt x="784918" y="986150"/>
                  </a:lnTo>
                  <a:lnTo>
                    <a:pt x="820707" y="964167"/>
                  </a:lnTo>
                  <a:lnTo>
                    <a:pt x="854268" y="939664"/>
                  </a:lnTo>
                  <a:lnTo>
                    <a:pt x="885517" y="912814"/>
                  </a:lnTo>
                  <a:lnTo>
                    <a:pt x="914374" y="883790"/>
                  </a:lnTo>
                  <a:lnTo>
                    <a:pt x="940759" y="852767"/>
                  </a:lnTo>
                  <a:lnTo>
                    <a:pt x="964590" y="819919"/>
                  </a:lnTo>
                  <a:lnTo>
                    <a:pt x="985786" y="785419"/>
                  </a:lnTo>
                  <a:lnTo>
                    <a:pt x="1004266" y="749441"/>
                  </a:lnTo>
                  <a:lnTo>
                    <a:pt x="1019949" y="712158"/>
                  </a:lnTo>
                  <a:lnTo>
                    <a:pt x="1032754" y="673745"/>
                  </a:lnTo>
                  <a:lnTo>
                    <a:pt x="1042600" y="634375"/>
                  </a:lnTo>
                  <a:lnTo>
                    <a:pt x="1049405" y="594223"/>
                  </a:lnTo>
                  <a:lnTo>
                    <a:pt x="1053090" y="553461"/>
                  </a:lnTo>
                  <a:lnTo>
                    <a:pt x="1053572" y="512264"/>
                  </a:lnTo>
                  <a:lnTo>
                    <a:pt x="1050771" y="470805"/>
                  </a:lnTo>
                  <a:lnTo>
                    <a:pt x="1044605" y="429259"/>
                  </a:lnTo>
                  <a:lnTo>
                    <a:pt x="1034994" y="387799"/>
                  </a:lnTo>
                  <a:lnTo>
                    <a:pt x="1021857" y="346598"/>
                  </a:lnTo>
                  <a:lnTo>
                    <a:pt x="1005437" y="306592"/>
                  </a:lnTo>
                  <a:lnTo>
                    <a:pt x="986150" y="268654"/>
                  </a:lnTo>
                  <a:lnTo>
                    <a:pt x="964167" y="232864"/>
                  </a:lnTo>
                  <a:lnTo>
                    <a:pt x="939664" y="199304"/>
                  </a:lnTo>
                  <a:lnTo>
                    <a:pt x="912814" y="168055"/>
                  </a:lnTo>
                  <a:lnTo>
                    <a:pt x="883790" y="139197"/>
                  </a:lnTo>
                  <a:lnTo>
                    <a:pt x="852767" y="112812"/>
                  </a:lnTo>
                  <a:lnTo>
                    <a:pt x="819919" y="88981"/>
                  </a:lnTo>
                  <a:lnTo>
                    <a:pt x="785419" y="67785"/>
                  </a:lnTo>
                  <a:lnTo>
                    <a:pt x="749441" y="49305"/>
                  </a:lnTo>
                  <a:lnTo>
                    <a:pt x="712158" y="33622"/>
                  </a:lnTo>
                  <a:lnTo>
                    <a:pt x="673745" y="20818"/>
                  </a:lnTo>
                  <a:lnTo>
                    <a:pt x="634375" y="10972"/>
                  </a:lnTo>
                  <a:lnTo>
                    <a:pt x="594223" y="4166"/>
                  </a:lnTo>
                  <a:lnTo>
                    <a:pt x="553461" y="482"/>
                  </a:lnTo>
                  <a:lnTo>
                    <a:pt x="512264" y="0"/>
                  </a:lnTo>
                  <a:lnTo>
                    <a:pt x="470805" y="2801"/>
                  </a:lnTo>
                  <a:lnTo>
                    <a:pt x="429259" y="8966"/>
                  </a:lnTo>
                  <a:lnTo>
                    <a:pt x="387799" y="18577"/>
                  </a:lnTo>
                  <a:lnTo>
                    <a:pt x="346598" y="31714"/>
                  </a:lnTo>
                  <a:lnTo>
                    <a:pt x="306592" y="48134"/>
                  </a:lnTo>
                  <a:lnTo>
                    <a:pt x="268654" y="67422"/>
                  </a:lnTo>
                  <a:lnTo>
                    <a:pt x="232864" y="89404"/>
                  </a:lnTo>
                  <a:lnTo>
                    <a:pt x="199304" y="113908"/>
                  </a:lnTo>
                  <a:lnTo>
                    <a:pt x="168055" y="140758"/>
                  </a:lnTo>
                  <a:lnTo>
                    <a:pt x="139197" y="169781"/>
                  </a:lnTo>
                  <a:lnTo>
                    <a:pt x="112812" y="200804"/>
                  </a:lnTo>
                  <a:lnTo>
                    <a:pt x="88981" y="233652"/>
                  </a:lnTo>
                  <a:lnTo>
                    <a:pt x="67785" y="268153"/>
                  </a:lnTo>
                  <a:lnTo>
                    <a:pt x="49305" y="304131"/>
                  </a:lnTo>
                  <a:lnTo>
                    <a:pt x="33622" y="341413"/>
                  </a:lnTo>
                  <a:lnTo>
                    <a:pt x="20818" y="379826"/>
                  </a:lnTo>
                  <a:lnTo>
                    <a:pt x="10972" y="419196"/>
                  </a:lnTo>
                  <a:lnTo>
                    <a:pt x="4166" y="459349"/>
                  </a:lnTo>
                  <a:lnTo>
                    <a:pt x="482" y="500110"/>
                  </a:lnTo>
                  <a:lnTo>
                    <a:pt x="0" y="541307"/>
                  </a:lnTo>
                  <a:lnTo>
                    <a:pt x="2801" y="582766"/>
                  </a:lnTo>
                  <a:lnTo>
                    <a:pt x="8966" y="624312"/>
                  </a:lnTo>
                  <a:lnTo>
                    <a:pt x="18577" y="665773"/>
                  </a:lnTo>
                  <a:lnTo>
                    <a:pt x="31714" y="706973"/>
                  </a:lnTo>
                  <a:lnTo>
                    <a:pt x="48134" y="746981"/>
                  </a:lnTo>
                  <a:lnTo>
                    <a:pt x="67422" y="784921"/>
                  </a:lnTo>
                  <a:lnTo>
                    <a:pt x="89404" y="820712"/>
                  </a:lnTo>
                  <a:lnTo>
                    <a:pt x="113908" y="854272"/>
                  </a:lnTo>
                  <a:lnTo>
                    <a:pt x="140758" y="885522"/>
                  </a:lnTo>
                  <a:lnTo>
                    <a:pt x="169781" y="914380"/>
                  </a:lnTo>
                  <a:lnTo>
                    <a:pt x="200804" y="940765"/>
                  </a:lnTo>
                  <a:lnTo>
                    <a:pt x="233652" y="964596"/>
                  </a:lnTo>
                  <a:lnTo>
                    <a:pt x="268153" y="985791"/>
                  </a:lnTo>
                  <a:lnTo>
                    <a:pt x="304131" y="1004271"/>
                  </a:lnTo>
                  <a:lnTo>
                    <a:pt x="341413" y="1019953"/>
                  </a:lnTo>
                  <a:lnTo>
                    <a:pt x="379826" y="1032758"/>
                  </a:lnTo>
                  <a:lnTo>
                    <a:pt x="419196" y="1042603"/>
                  </a:lnTo>
                  <a:lnTo>
                    <a:pt x="459349" y="1049408"/>
                  </a:lnTo>
                  <a:lnTo>
                    <a:pt x="500110" y="1053092"/>
                  </a:lnTo>
                  <a:lnTo>
                    <a:pt x="541307" y="1053573"/>
                  </a:lnTo>
                  <a:lnTo>
                    <a:pt x="582766" y="1050772"/>
                  </a:lnTo>
                  <a:lnTo>
                    <a:pt x="624312" y="1044606"/>
                  </a:lnTo>
                  <a:lnTo>
                    <a:pt x="665773" y="1034995"/>
                  </a:lnTo>
                  <a:lnTo>
                    <a:pt x="706973" y="1021857"/>
                  </a:lnTo>
                  <a:close/>
                </a:path>
              </a:pathLst>
            </a:custGeom>
            <a:ln w="381000">
              <a:solidFill>
                <a:srgbClr val="009D3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4">
              <a:extLst>
                <a:ext uri="{FF2B5EF4-FFF2-40B4-BE49-F238E27FC236}">
                  <a16:creationId xmlns:a16="http://schemas.microsoft.com/office/drawing/2014/main" id="{1F5BF01B-D8FD-924D-92CF-B903571E2F20}"/>
                </a:ext>
              </a:extLst>
            </p:cNvPr>
            <p:cNvSpPr/>
            <p:nvPr/>
          </p:nvSpPr>
          <p:spPr>
            <a:xfrm>
              <a:off x="4581651" y="3010545"/>
              <a:ext cx="1053572" cy="1053572"/>
            </a:xfrm>
            <a:custGeom>
              <a:avLst/>
              <a:gdLst/>
              <a:ahLst/>
              <a:cxnLst/>
              <a:rect l="l" t="t" r="r" b="b"/>
              <a:pathLst>
                <a:path w="1053572" h="1053572">
                  <a:moveTo>
                    <a:pt x="706973" y="1021857"/>
                  </a:moveTo>
                  <a:lnTo>
                    <a:pt x="665773" y="1034994"/>
                  </a:lnTo>
                  <a:lnTo>
                    <a:pt x="624312" y="1044605"/>
                  </a:lnTo>
                  <a:lnTo>
                    <a:pt x="582766" y="1050771"/>
                  </a:lnTo>
                  <a:lnTo>
                    <a:pt x="541307" y="1053572"/>
                  </a:lnTo>
                  <a:lnTo>
                    <a:pt x="500110" y="1053090"/>
                  </a:lnTo>
                  <a:lnTo>
                    <a:pt x="459349" y="1049405"/>
                  </a:lnTo>
                  <a:lnTo>
                    <a:pt x="419196" y="1042600"/>
                  </a:lnTo>
                  <a:lnTo>
                    <a:pt x="379826" y="1032754"/>
                  </a:lnTo>
                  <a:lnTo>
                    <a:pt x="341413" y="1019949"/>
                  </a:lnTo>
                  <a:lnTo>
                    <a:pt x="304131" y="1004266"/>
                  </a:lnTo>
                  <a:lnTo>
                    <a:pt x="268153" y="985786"/>
                  </a:lnTo>
                  <a:lnTo>
                    <a:pt x="233652" y="964590"/>
                  </a:lnTo>
                  <a:lnTo>
                    <a:pt x="200804" y="940759"/>
                  </a:lnTo>
                  <a:lnTo>
                    <a:pt x="169781" y="914374"/>
                  </a:lnTo>
                  <a:lnTo>
                    <a:pt x="140758" y="885517"/>
                  </a:lnTo>
                  <a:lnTo>
                    <a:pt x="113908" y="854268"/>
                  </a:lnTo>
                  <a:lnTo>
                    <a:pt x="89404" y="820707"/>
                  </a:lnTo>
                  <a:lnTo>
                    <a:pt x="67422" y="784918"/>
                  </a:lnTo>
                  <a:lnTo>
                    <a:pt x="48134" y="746979"/>
                  </a:lnTo>
                  <a:lnTo>
                    <a:pt x="31714" y="706973"/>
                  </a:lnTo>
                  <a:lnTo>
                    <a:pt x="18577" y="665773"/>
                  </a:lnTo>
                  <a:lnTo>
                    <a:pt x="8966" y="624312"/>
                  </a:lnTo>
                  <a:lnTo>
                    <a:pt x="2801" y="582766"/>
                  </a:lnTo>
                  <a:lnTo>
                    <a:pt x="0" y="541307"/>
                  </a:lnTo>
                  <a:lnTo>
                    <a:pt x="482" y="500110"/>
                  </a:lnTo>
                  <a:lnTo>
                    <a:pt x="4166" y="459349"/>
                  </a:lnTo>
                  <a:lnTo>
                    <a:pt x="10972" y="419196"/>
                  </a:lnTo>
                  <a:lnTo>
                    <a:pt x="20818" y="379826"/>
                  </a:lnTo>
                  <a:lnTo>
                    <a:pt x="33622" y="341413"/>
                  </a:lnTo>
                  <a:lnTo>
                    <a:pt x="49305" y="304131"/>
                  </a:lnTo>
                  <a:lnTo>
                    <a:pt x="67785" y="268153"/>
                  </a:lnTo>
                  <a:lnTo>
                    <a:pt x="88981" y="233652"/>
                  </a:lnTo>
                  <a:lnTo>
                    <a:pt x="112812" y="200804"/>
                  </a:lnTo>
                  <a:lnTo>
                    <a:pt x="139197" y="169781"/>
                  </a:lnTo>
                  <a:lnTo>
                    <a:pt x="168055" y="140758"/>
                  </a:lnTo>
                  <a:lnTo>
                    <a:pt x="199304" y="113908"/>
                  </a:lnTo>
                  <a:lnTo>
                    <a:pt x="232864" y="89404"/>
                  </a:lnTo>
                  <a:lnTo>
                    <a:pt x="268654" y="67422"/>
                  </a:lnTo>
                  <a:lnTo>
                    <a:pt x="306592" y="48134"/>
                  </a:lnTo>
                  <a:lnTo>
                    <a:pt x="346598" y="31714"/>
                  </a:lnTo>
                  <a:lnTo>
                    <a:pt x="387799" y="18577"/>
                  </a:lnTo>
                  <a:lnTo>
                    <a:pt x="429259" y="8966"/>
                  </a:lnTo>
                  <a:lnTo>
                    <a:pt x="470805" y="2801"/>
                  </a:lnTo>
                  <a:lnTo>
                    <a:pt x="512264" y="0"/>
                  </a:lnTo>
                  <a:lnTo>
                    <a:pt x="553461" y="482"/>
                  </a:lnTo>
                  <a:lnTo>
                    <a:pt x="594223" y="4166"/>
                  </a:lnTo>
                  <a:lnTo>
                    <a:pt x="634375" y="10972"/>
                  </a:lnTo>
                  <a:lnTo>
                    <a:pt x="673745" y="20818"/>
                  </a:lnTo>
                  <a:lnTo>
                    <a:pt x="712158" y="33622"/>
                  </a:lnTo>
                  <a:lnTo>
                    <a:pt x="749441" y="49305"/>
                  </a:lnTo>
                  <a:lnTo>
                    <a:pt x="785419" y="67785"/>
                  </a:lnTo>
                  <a:lnTo>
                    <a:pt x="819919" y="88981"/>
                  </a:lnTo>
                  <a:lnTo>
                    <a:pt x="852767" y="112812"/>
                  </a:lnTo>
                  <a:lnTo>
                    <a:pt x="883790" y="139197"/>
                  </a:lnTo>
                  <a:lnTo>
                    <a:pt x="912814" y="168055"/>
                  </a:lnTo>
                  <a:lnTo>
                    <a:pt x="939664" y="199304"/>
                  </a:lnTo>
                  <a:lnTo>
                    <a:pt x="964167" y="232864"/>
                  </a:lnTo>
                  <a:lnTo>
                    <a:pt x="986150" y="268654"/>
                  </a:lnTo>
                  <a:lnTo>
                    <a:pt x="1005437" y="306592"/>
                  </a:lnTo>
                  <a:lnTo>
                    <a:pt x="1021857" y="346598"/>
                  </a:lnTo>
                  <a:lnTo>
                    <a:pt x="1034994" y="387799"/>
                  </a:lnTo>
                  <a:lnTo>
                    <a:pt x="1044605" y="429259"/>
                  </a:lnTo>
                  <a:lnTo>
                    <a:pt x="1050771" y="470805"/>
                  </a:lnTo>
                  <a:lnTo>
                    <a:pt x="1053572" y="512264"/>
                  </a:lnTo>
                  <a:lnTo>
                    <a:pt x="1053090" y="553461"/>
                  </a:lnTo>
                  <a:lnTo>
                    <a:pt x="1049405" y="594223"/>
                  </a:lnTo>
                  <a:lnTo>
                    <a:pt x="1042600" y="634375"/>
                  </a:lnTo>
                  <a:lnTo>
                    <a:pt x="1032754" y="673745"/>
                  </a:lnTo>
                  <a:lnTo>
                    <a:pt x="1019949" y="712158"/>
                  </a:lnTo>
                  <a:lnTo>
                    <a:pt x="1004266" y="749441"/>
                  </a:lnTo>
                  <a:lnTo>
                    <a:pt x="985786" y="785419"/>
                  </a:lnTo>
                  <a:lnTo>
                    <a:pt x="964590" y="819919"/>
                  </a:lnTo>
                  <a:lnTo>
                    <a:pt x="940759" y="852767"/>
                  </a:lnTo>
                  <a:lnTo>
                    <a:pt x="914374" y="883790"/>
                  </a:lnTo>
                  <a:lnTo>
                    <a:pt x="885517" y="912814"/>
                  </a:lnTo>
                  <a:lnTo>
                    <a:pt x="854268" y="939664"/>
                  </a:lnTo>
                  <a:lnTo>
                    <a:pt x="820707" y="964167"/>
                  </a:lnTo>
                  <a:lnTo>
                    <a:pt x="784918" y="986150"/>
                  </a:lnTo>
                  <a:lnTo>
                    <a:pt x="746979" y="1005437"/>
                  </a:lnTo>
                  <a:lnTo>
                    <a:pt x="706973" y="1021857"/>
                  </a:lnTo>
                  <a:close/>
                </a:path>
              </a:pathLst>
            </a:custGeom>
            <a:ln w="381000">
              <a:solidFill>
                <a:srgbClr val="009D3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5">
              <a:extLst>
                <a:ext uri="{FF2B5EF4-FFF2-40B4-BE49-F238E27FC236}">
                  <a16:creationId xmlns:a16="http://schemas.microsoft.com/office/drawing/2014/main" id="{BB015B50-D849-6A49-A7B5-EE71A2041977}"/>
                </a:ext>
              </a:extLst>
            </p:cNvPr>
            <p:cNvSpPr/>
            <p:nvPr/>
          </p:nvSpPr>
          <p:spPr>
            <a:xfrm>
              <a:off x="3661252" y="2925166"/>
              <a:ext cx="156972" cy="179006"/>
            </a:xfrm>
            <a:custGeom>
              <a:avLst/>
              <a:gdLst/>
              <a:ahLst/>
              <a:cxnLst/>
              <a:rect l="l" t="t" r="r" b="b"/>
              <a:pathLst>
                <a:path w="156972" h="179006">
                  <a:moveTo>
                    <a:pt x="0" y="0"/>
                  </a:moveTo>
                  <a:lnTo>
                    <a:pt x="0" y="179006"/>
                  </a:lnTo>
                  <a:lnTo>
                    <a:pt x="156972" y="89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6">
              <a:extLst>
                <a:ext uri="{FF2B5EF4-FFF2-40B4-BE49-F238E27FC236}">
                  <a16:creationId xmlns:a16="http://schemas.microsoft.com/office/drawing/2014/main" id="{AE54D721-E739-574B-BBF5-EFDE0914C52E}"/>
                </a:ext>
              </a:extLst>
            </p:cNvPr>
            <p:cNvSpPr/>
            <p:nvPr/>
          </p:nvSpPr>
          <p:spPr>
            <a:xfrm>
              <a:off x="5029959" y="3957280"/>
              <a:ext cx="156959" cy="179006"/>
            </a:xfrm>
            <a:custGeom>
              <a:avLst/>
              <a:gdLst/>
              <a:ahLst/>
              <a:cxnLst/>
              <a:rect l="l" t="t" r="r" b="b"/>
              <a:pathLst>
                <a:path w="156959" h="179006">
                  <a:moveTo>
                    <a:pt x="0" y="0"/>
                  </a:moveTo>
                  <a:lnTo>
                    <a:pt x="0" y="179006"/>
                  </a:lnTo>
                  <a:lnTo>
                    <a:pt x="156959" y="89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7">
              <a:extLst>
                <a:ext uri="{FF2B5EF4-FFF2-40B4-BE49-F238E27FC236}">
                  <a16:creationId xmlns:a16="http://schemas.microsoft.com/office/drawing/2014/main" id="{B2588382-8B2B-2449-88D1-98A153238283}"/>
                </a:ext>
              </a:extLst>
            </p:cNvPr>
            <p:cNvSpPr/>
            <p:nvPr/>
          </p:nvSpPr>
          <p:spPr>
            <a:xfrm>
              <a:off x="3661244" y="3957277"/>
              <a:ext cx="156972" cy="179006"/>
            </a:xfrm>
            <a:custGeom>
              <a:avLst/>
              <a:gdLst/>
              <a:ahLst/>
              <a:cxnLst/>
              <a:rect l="l" t="t" r="r" b="b"/>
              <a:pathLst>
                <a:path w="156972" h="179006">
                  <a:moveTo>
                    <a:pt x="156972" y="0"/>
                  </a:moveTo>
                  <a:lnTo>
                    <a:pt x="0" y="89496"/>
                  </a:lnTo>
                  <a:lnTo>
                    <a:pt x="156972" y="179006"/>
                  </a:lnTo>
                  <a:lnTo>
                    <a:pt x="156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8">
              <a:extLst>
                <a:ext uri="{FF2B5EF4-FFF2-40B4-BE49-F238E27FC236}">
                  <a16:creationId xmlns:a16="http://schemas.microsoft.com/office/drawing/2014/main" id="{B1CFF418-5E2E-0C45-A75C-2619665CD529}"/>
                </a:ext>
              </a:extLst>
            </p:cNvPr>
            <p:cNvSpPr/>
            <p:nvPr/>
          </p:nvSpPr>
          <p:spPr>
            <a:xfrm>
              <a:off x="5029945" y="2925166"/>
              <a:ext cx="156972" cy="179006"/>
            </a:xfrm>
            <a:custGeom>
              <a:avLst/>
              <a:gdLst/>
              <a:ahLst/>
              <a:cxnLst/>
              <a:rect l="l" t="t" r="r" b="b"/>
              <a:pathLst>
                <a:path w="156972" h="179006">
                  <a:moveTo>
                    <a:pt x="156972" y="0"/>
                  </a:moveTo>
                  <a:lnTo>
                    <a:pt x="0" y="89496"/>
                  </a:lnTo>
                  <a:lnTo>
                    <a:pt x="156972" y="179006"/>
                  </a:lnTo>
                  <a:lnTo>
                    <a:pt x="156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9">
              <a:extLst>
                <a:ext uri="{FF2B5EF4-FFF2-40B4-BE49-F238E27FC236}">
                  <a16:creationId xmlns:a16="http://schemas.microsoft.com/office/drawing/2014/main" id="{50A00E6F-2776-7C44-A1C4-1C74FDD8F00F}"/>
                </a:ext>
              </a:extLst>
            </p:cNvPr>
            <p:cNvSpPr/>
            <p:nvPr/>
          </p:nvSpPr>
          <p:spPr>
            <a:xfrm>
              <a:off x="3151078" y="3458851"/>
              <a:ext cx="179006" cy="156959"/>
            </a:xfrm>
            <a:custGeom>
              <a:avLst/>
              <a:gdLst/>
              <a:ahLst/>
              <a:cxnLst/>
              <a:rect l="l" t="t" r="r" b="b"/>
              <a:pathLst>
                <a:path w="179006" h="156959">
                  <a:moveTo>
                    <a:pt x="89496" y="0"/>
                  </a:moveTo>
                  <a:lnTo>
                    <a:pt x="0" y="156959"/>
                  </a:lnTo>
                  <a:lnTo>
                    <a:pt x="179006" y="156959"/>
                  </a:lnTo>
                  <a:lnTo>
                    <a:pt x="89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FE4F05A5-1043-694B-8CC9-5BAB407958AC}"/>
                </a:ext>
              </a:extLst>
            </p:cNvPr>
            <p:cNvSpPr/>
            <p:nvPr/>
          </p:nvSpPr>
          <p:spPr>
            <a:xfrm>
              <a:off x="5532998" y="3458851"/>
              <a:ext cx="179006" cy="156959"/>
            </a:xfrm>
            <a:custGeom>
              <a:avLst/>
              <a:gdLst/>
              <a:ahLst/>
              <a:cxnLst/>
              <a:rect l="l" t="t" r="r" b="b"/>
              <a:pathLst>
                <a:path w="179006" h="156959">
                  <a:moveTo>
                    <a:pt x="89496" y="0"/>
                  </a:moveTo>
                  <a:lnTo>
                    <a:pt x="0" y="156959"/>
                  </a:lnTo>
                  <a:lnTo>
                    <a:pt x="179006" y="156959"/>
                  </a:lnTo>
                  <a:lnTo>
                    <a:pt x="89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E6D4700B-7995-5741-AAE4-347D73C9A585}"/>
                </a:ext>
              </a:extLst>
            </p:cNvPr>
            <p:cNvSpPr/>
            <p:nvPr/>
          </p:nvSpPr>
          <p:spPr>
            <a:xfrm>
              <a:off x="5386699" y="4582695"/>
              <a:ext cx="1053572" cy="1053572"/>
            </a:xfrm>
            <a:custGeom>
              <a:avLst/>
              <a:gdLst/>
              <a:ahLst/>
              <a:cxnLst/>
              <a:rect l="l" t="t" r="r" b="b"/>
              <a:pathLst>
                <a:path w="1053572" h="1053572">
                  <a:moveTo>
                    <a:pt x="706973" y="1021857"/>
                  </a:moveTo>
                  <a:lnTo>
                    <a:pt x="665773" y="1034994"/>
                  </a:lnTo>
                  <a:lnTo>
                    <a:pt x="624312" y="1044605"/>
                  </a:lnTo>
                  <a:lnTo>
                    <a:pt x="582766" y="1050771"/>
                  </a:lnTo>
                  <a:lnTo>
                    <a:pt x="541307" y="1053572"/>
                  </a:lnTo>
                  <a:lnTo>
                    <a:pt x="500110" y="1053090"/>
                  </a:lnTo>
                  <a:lnTo>
                    <a:pt x="459349" y="1049405"/>
                  </a:lnTo>
                  <a:lnTo>
                    <a:pt x="419196" y="1042600"/>
                  </a:lnTo>
                  <a:lnTo>
                    <a:pt x="379826" y="1032754"/>
                  </a:lnTo>
                  <a:lnTo>
                    <a:pt x="341413" y="1019949"/>
                  </a:lnTo>
                  <a:lnTo>
                    <a:pt x="304131" y="1004266"/>
                  </a:lnTo>
                  <a:lnTo>
                    <a:pt x="268153" y="985786"/>
                  </a:lnTo>
                  <a:lnTo>
                    <a:pt x="233652" y="964590"/>
                  </a:lnTo>
                  <a:lnTo>
                    <a:pt x="200804" y="940759"/>
                  </a:lnTo>
                  <a:lnTo>
                    <a:pt x="169781" y="914374"/>
                  </a:lnTo>
                  <a:lnTo>
                    <a:pt x="140758" y="885517"/>
                  </a:lnTo>
                  <a:lnTo>
                    <a:pt x="113908" y="854268"/>
                  </a:lnTo>
                  <a:lnTo>
                    <a:pt x="89404" y="820707"/>
                  </a:lnTo>
                  <a:lnTo>
                    <a:pt x="67422" y="784918"/>
                  </a:lnTo>
                  <a:lnTo>
                    <a:pt x="48134" y="746979"/>
                  </a:lnTo>
                  <a:lnTo>
                    <a:pt x="31714" y="706973"/>
                  </a:lnTo>
                  <a:lnTo>
                    <a:pt x="18577" y="665773"/>
                  </a:lnTo>
                  <a:lnTo>
                    <a:pt x="8966" y="624312"/>
                  </a:lnTo>
                  <a:lnTo>
                    <a:pt x="2801" y="582766"/>
                  </a:lnTo>
                  <a:lnTo>
                    <a:pt x="0" y="541307"/>
                  </a:lnTo>
                  <a:lnTo>
                    <a:pt x="482" y="500110"/>
                  </a:lnTo>
                  <a:lnTo>
                    <a:pt x="4166" y="459349"/>
                  </a:lnTo>
                  <a:lnTo>
                    <a:pt x="10972" y="419196"/>
                  </a:lnTo>
                  <a:lnTo>
                    <a:pt x="20818" y="379826"/>
                  </a:lnTo>
                  <a:lnTo>
                    <a:pt x="33622" y="341413"/>
                  </a:lnTo>
                  <a:lnTo>
                    <a:pt x="49305" y="304131"/>
                  </a:lnTo>
                  <a:lnTo>
                    <a:pt x="67785" y="268153"/>
                  </a:lnTo>
                  <a:lnTo>
                    <a:pt x="88981" y="233652"/>
                  </a:lnTo>
                  <a:lnTo>
                    <a:pt x="112812" y="200804"/>
                  </a:lnTo>
                  <a:lnTo>
                    <a:pt x="139197" y="169781"/>
                  </a:lnTo>
                  <a:lnTo>
                    <a:pt x="168055" y="140758"/>
                  </a:lnTo>
                  <a:lnTo>
                    <a:pt x="199304" y="113908"/>
                  </a:lnTo>
                  <a:lnTo>
                    <a:pt x="232864" y="89404"/>
                  </a:lnTo>
                  <a:lnTo>
                    <a:pt x="268654" y="67422"/>
                  </a:lnTo>
                  <a:lnTo>
                    <a:pt x="306592" y="48134"/>
                  </a:lnTo>
                  <a:lnTo>
                    <a:pt x="346598" y="31714"/>
                  </a:lnTo>
                  <a:lnTo>
                    <a:pt x="387799" y="18577"/>
                  </a:lnTo>
                  <a:lnTo>
                    <a:pt x="429259" y="8966"/>
                  </a:lnTo>
                  <a:lnTo>
                    <a:pt x="470805" y="2801"/>
                  </a:lnTo>
                  <a:lnTo>
                    <a:pt x="512264" y="0"/>
                  </a:lnTo>
                  <a:lnTo>
                    <a:pt x="553461" y="482"/>
                  </a:lnTo>
                  <a:lnTo>
                    <a:pt x="594223" y="4166"/>
                  </a:lnTo>
                  <a:lnTo>
                    <a:pt x="634375" y="10972"/>
                  </a:lnTo>
                  <a:lnTo>
                    <a:pt x="673745" y="20818"/>
                  </a:lnTo>
                  <a:lnTo>
                    <a:pt x="712158" y="33622"/>
                  </a:lnTo>
                  <a:lnTo>
                    <a:pt x="749441" y="49305"/>
                  </a:lnTo>
                  <a:lnTo>
                    <a:pt x="785419" y="67785"/>
                  </a:lnTo>
                  <a:lnTo>
                    <a:pt x="819919" y="88981"/>
                  </a:lnTo>
                  <a:lnTo>
                    <a:pt x="852767" y="112812"/>
                  </a:lnTo>
                  <a:lnTo>
                    <a:pt x="883790" y="139197"/>
                  </a:lnTo>
                  <a:lnTo>
                    <a:pt x="912814" y="168055"/>
                  </a:lnTo>
                  <a:lnTo>
                    <a:pt x="939664" y="199304"/>
                  </a:lnTo>
                  <a:lnTo>
                    <a:pt x="964167" y="232864"/>
                  </a:lnTo>
                  <a:lnTo>
                    <a:pt x="986150" y="268654"/>
                  </a:lnTo>
                  <a:lnTo>
                    <a:pt x="1005437" y="306592"/>
                  </a:lnTo>
                  <a:lnTo>
                    <a:pt x="1021857" y="346598"/>
                  </a:lnTo>
                  <a:lnTo>
                    <a:pt x="1034994" y="387799"/>
                  </a:lnTo>
                  <a:lnTo>
                    <a:pt x="1044605" y="429259"/>
                  </a:lnTo>
                  <a:lnTo>
                    <a:pt x="1050771" y="470805"/>
                  </a:lnTo>
                  <a:lnTo>
                    <a:pt x="1053572" y="512264"/>
                  </a:lnTo>
                  <a:lnTo>
                    <a:pt x="1053090" y="553461"/>
                  </a:lnTo>
                  <a:lnTo>
                    <a:pt x="1049405" y="594223"/>
                  </a:lnTo>
                  <a:lnTo>
                    <a:pt x="1042600" y="634375"/>
                  </a:lnTo>
                  <a:lnTo>
                    <a:pt x="1032754" y="673745"/>
                  </a:lnTo>
                  <a:lnTo>
                    <a:pt x="1019949" y="712158"/>
                  </a:lnTo>
                  <a:lnTo>
                    <a:pt x="1004266" y="749441"/>
                  </a:lnTo>
                  <a:lnTo>
                    <a:pt x="985786" y="785419"/>
                  </a:lnTo>
                  <a:lnTo>
                    <a:pt x="964590" y="819919"/>
                  </a:lnTo>
                  <a:lnTo>
                    <a:pt x="940759" y="852767"/>
                  </a:lnTo>
                  <a:lnTo>
                    <a:pt x="914374" y="883790"/>
                  </a:lnTo>
                  <a:lnTo>
                    <a:pt x="885517" y="912814"/>
                  </a:lnTo>
                  <a:lnTo>
                    <a:pt x="854268" y="939664"/>
                  </a:lnTo>
                  <a:lnTo>
                    <a:pt x="820707" y="964167"/>
                  </a:lnTo>
                  <a:lnTo>
                    <a:pt x="784918" y="986150"/>
                  </a:lnTo>
                  <a:lnTo>
                    <a:pt x="746979" y="1005437"/>
                  </a:lnTo>
                  <a:lnTo>
                    <a:pt x="706973" y="1021857"/>
                  </a:lnTo>
                  <a:close/>
                </a:path>
              </a:pathLst>
            </a:custGeom>
            <a:ln w="381000">
              <a:solidFill>
                <a:srgbClr val="009D3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12">
              <a:extLst>
                <a:ext uri="{FF2B5EF4-FFF2-40B4-BE49-F238E27FC236}">
                  <a16:creationId xmlns:a16="http://schemas.microsoft.com/office/drawing/2014/main" id="{26D3B3AC-7078-274E-B178-EB8EA06F63E1}"/>
                </a:ext>
              </a:extLst>
            </p:cNvPr>
            <p:cNvSpPr/>
            <p:nvPr/>
          </p:nvSpPr>
          <p:spPr>
            <a:xfrm>
              <a:off x="5835008" y="5530716"/>
              <a:ext cx="156959" cy="179006"/>
            </a:xfrm>
            <a:custGeom>
              <a:avLst/>
              <a:gdLst/>
              <a:ahLst/>
              <a:cxnLst/>
              <a:rect l="l" t="t" r="r" b="b"/>
              <a:pathLst>
                <a:path w="156959" h="179006">
                  <a:moveTo>
                    <a:pt x="0" y="0"/>
                  </a:moveTo>
                  <a:lnTo>
                    <a:pt x="0" y="179006"/>
                  </a:lnTo>
                  <a:lnTo>
                    <a:pt x="156959" y="89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8" name="object 13">
              <a:extLst>
                <a:ext uri="{FF2B5EF4-FFF2-40B4-BE49-F238E27FC236}">
                  <a16:creationId xmlns:a16="http://schemas.microsoft.com/office/drawing/2014/main" id="{42683CB2-284F-3447-8B4B-2513385F3DE8}"/>
                </a:ext>
              </a:extLst>
            </p:cNvPr>
            <p:cNvSpPr/>
            <p:nvPr/>
          </p:nvSpPr>
          <p:spPr>
            <a:xfrm>
              <a:off x="5834993" y="4498602"/>
              <a:ext cx="156972" cy="179006"/>
            </a:xfrm>
            <a:custGeom>
              <a:avLst/>
              <a:gdLst/>
              <a:ahLst/>
              <a:cxnLst/>
              <a:rect l="l" t="t" r="r" b="b"/>
              <a:pathLst>
                <a:path w="156972" h="179006">
                  <a:moveTo>
                    <a:pt x="156972" y="0"/>
                  </a:moveTo>
                  <a:lnTo>
                    <a:pt x="0" y="89496"/>
                  </a:lnTo>
                  <a:lnTo>
                    <a:pt x="156972" y="179006"/>
                  </a:lnTo>
                  <a:lnTo>
                    <a:pt x="156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ADE3A743-96BE-3F44-BA24-A912199D7F70}"/>
                </a:ext>
              </a:extLst>
            </p:cNvPr>
            <p:cNvSpPr/>
            <p:nvPr/>
          </p:nvSpPr>
          <p:spPr>
            <a:xfrm>
              <a:off x="6338046" y="5031003"/>
              <a:ext cx="179006" cy="156959"/>
            </a:xfrm>
            <a:custGeom>
              <a:avLst/>
              <a:gdLst/>
              <a:ahLst/>
              <a:cxnLst/>
              <a:rect l="l" t="t" r="r" b="b"/>
              <a:pathLst>
                <a:path w="179006" h="156959">
                  <a:moveTo>
                    <a:pt x="89496" y="0"/>
                  </a:moveTo>
                  <a:lnTo>
                    <a:pt x="0" y="156959"/>
                  </a:lnTo>
                  <a:lnTo>
                    <a:pt x="179006" y="156959"/>
                  </a:lnTo>
                  <a:lnTo>
                    <a:pt x="89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0" name="object 15">
              <a:extLst>
                <a:ext uri="{FF2B5EF4-FFF2-40B4-BE49-F238E27FC236}">
                  <a16:creationId xmlns:a16="http://schemas.microsoft.com/office/drawing/2014/main" id="{61C8A844-36AF-A245-9A4D-8A21FB654D02}"/>
                </a:ext>
              </a:extLst>
            </p:cNvPr>
            <p:cNvSpPr/>
            <p:nvPr/>
          </p:nvSpPr>
          <p:spPr>
            <a:xfrm>
              <a:off x="5332806" y="5031002"/>
              <a:ext cx="179006" cy="156959"/>
            </a:xfrm>
            <a:custGeom>
              <a:avLst/>
              <a:gdLst/>
              <a:ahLst/>
              <a:cxnLst/>
              <a:rect l="l" t="t" r="r" b="b"/>
              <a:pathLst>
                <a:path w="179006" h="156959">
                  <a:moveTo>
                    <a:pt x="179006" y="0"/>
                  </a:moveTo>
                  <a:lnTo>
                    <a:pt x="0" y="0"/>
                  </a:lnTo>
                  <a:lnTo>
                    <a:pt x="89496" y="156959"/>
                  </a:lnTo>
                  <a:lnTo>
                    <a:pt x="179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1" name="object 16">
              <a:extLst>
                <a:ext uri="{FF2B5EF4-FFF2-40B4-BE49-F238E27FC236}">
                  <a16:creationId xmlns:a16="http://schemas.microsoft.com/office/drawing/2014/main" id="{C886F6C4-AAD5-C844-B77A-C7145856BF29}"/>
                </a:ext>
              </a:extLst>
            </p:cNvPr>
            <p:cNvSpPr/>
            <p:nvPr/>
          </p:nvSpPr>
          <p:spPr>
            <a:xfrm>
              <a:off x="8196016" y="4078694"/>
              <a:ext cx="947983" cy="1053572"/>
            </a:xfrm>
            <a:custGeom>
              <a:avLst/>
              <a:gdLst/>
              <a:ahLst/>
              <a:cxnLst/>
              <a:rect l="l" t="t" r="r" b="b"/>
              <a:pathLst>
                <a:path w="947983" h="1053572">
                  <a:moveTo>
                    <a:pt x="706973" y="1021857"/>
                  </a:moveTo>
                  <a:lnTo>
                    <a:pt x="665773" y="1034994"/>
                  </a:lnTo>
                  <a:lnTo>
                    <a:pt x="624312" y="1044605"/>
                  </a:lnTo>
                  <a:lnTo>
                    <a:pt x="582766" y="1050771"/>
                  </a:lnTo>
                  <a:lnTo>
                    <a:pt x="541307" y="1053572"/>
                  </a:lnTo>
                  <a:lnTo>
                    <a:pt x="500110" y="1053090"/>
                  </a:lnTo>
                  <a:lnTo>
                    <a:pt x="459349" y="1049405"/>
                  </a:lnTo>
                  <a:lnTo>
                    <a:pt x="419196" y="1042600"/>
                  </a:lnTo>
                  <a:lnTo>
                    <a:pt x="379826" y="1032754"/>
                  </a:lnTo>
                  <a:lnTo>
                    <a:pt x="341413" y="1019949"/>
                  </a:lnTo>
                  <a:lnTo>
                    <a:pt x="304131" y="1004266"/>
                  </a:lnTo>
                  <a:lnTo>
                    <a:pt x="268153" y="985786"/>
                  </a:lnTo>
                  <a:lnTo>
                    <a:pt x="233652" y="964590"/>
                  </a:lnTo>
                  <a:lnTo>
                    <a:pt x="200804" y="940759"/>
                  </a:lnTo>
                  <a:lnTo>
                    <a:pt x="169781" y="914374"/>
                  </a:lnTo>
                  <a:lnTo>
                    <a:pt x="140758" y="885517"/>
                  </a:lnTo>
                  <a:lnTo>
                    <a:pt x="113908" y="854268"/>
                  </a:lnTo>
                  <a:lnTo>
                    <a:pt x="89404" y="820707"/>
                  </a:lnTo>
                  <a:lnTo>
                    <a:pt x="67422" y="784918"/>
                  </a:lnTo>
                  <a:lnTo>
                    <a:pt x="48134" y="746979"/>
                  </a:lnTo>
                  <a:lnTo>
                    <a:pt x="31714" y="706973"/>
                  </a:lnTo>
                  <a:lnTo>
                    <a:pt x="18577" y="665773"/>
                  </a:lnTo>
                  <a:lnTo>
                    <a:pt x="8966" y="624312"/>
                  </a:lnTo>
                  <a:lnTo>
                    <a:pt x="2801" y="582766"/>
                  </a:lnTo>
                  <a:lnTo>
                    <a:pt x="0" y="541307"/>
                  </a:lnTo>
                  <a:lnTo>
                    <a:pt x="482" y="500110"/>
                  </a:lnTo>
                  <a:lnTo>
                    <a:pt x="4166" y="459349"/>
                  </a:lnTo>
                  <a:lnTo>
                    <a:pt x="10972" y="419196"/>
                  </a:lnTo>
                  <a:lnTo>
                    <a:pt x="20818" y="379826"/>
                  </a:lnTo>
                  <a:lnTo>
                    <a:pt x="33622" y="341413"/>
                  </a:lnTo>
                  <a:lnTo>
                    <a:pt x="49305" y="304131"/>
                  </a:lnTo>
                  <a:lnTo>
                    <a:pt x="67785" y="268153"/>
                  </a:lnTo>
                  <a:lnTo>
                    <a:pt x="88981" y="233652"/>
                  </a:lnTo>
                  <a:lnTo>
                    <a:pt x="112812" y="200804"/>
                  </a:lnTo>
                  <a:lnTo>
                    <a:pt x="139197" y="169781"/>
                  </a:lnTo>
                  <a:lnTo>
                    <a:pt x="168055" y="140758"/>
                  </a:lnTo>
                  <a:lnTo>
                    <a:pt x="199304" y="113908"/>
                  </a:lnTo>
                  <a:lnTo>
                    <a:pt x="232864" y="89404"/>
                  </a:lnTo>
                  <a:lnTo>
                    <a:pt x="268654" y="67422"/>
                  </a:lnTo>
                  <a:lnTo>
                    <a:pt x="306592" y="48134"/>
                  </a:lnTo>
                  <a:lnTo>
                    <a:pt x="346598" y="31714"/>
                  </a:lnTo>
                  <a:lnTo>
                    <a:pt x="387799" y="18577"/>
                  </a:lnTo>
                  <a:lnTo>
                    <a:pt x="429259" y="8966"/>
                  </a:lnTo>
                  <a:lnTo>
                    <a:pt x="470805" y="2801"/>
                  </a:lnTo>
                  <a:lnTo>
                    <a:pt x="512264" y="0"/>
                  </a:lnTo>
                  <a:lnTo>
                    <a:pt x="553461" y="482"/>
                  </a:lnTo>
                  <a:lnTo>
                    <a:pt x="594223" y="4166"/>
                  </a:lnTo>
                  <a:lnTo>
                    <a:pt x="634375" y="10972"/>
                  </a:lnTo>
                  <a:lnTo>
                    <a:pt x="673745" y="20818"/>
                  </a:lnTo>
                  <a:lnTo>
                    <a:pt x="712158" y="33622"/>
                  </a:lnTo>
                  <a:lnTo>
                    <a:pt x="749441" y="49305"/>
                  </a:lnTo>
                  <a:lnTo>
                    <a:pt x="785419" y="67785"/>
                  </a:lnTo>
                  <a:lnTo>
                    <a:pt x="819919" y="88981"/>
                  </a:lnTo>
                  <a:lnTo>
                    <a:pt x="852767" y="112812"/>
                  </a:lnTo>
                  <a:lnTo>
                    <a:pt x="883790" y="139197"/>
                  </a:lnTo>
                  <a:lnTo>
                    <a:pt x="912814" y="168055"/>
                  </a:lnTo>
                  <a:lnTo>
                    <a:pt x="939664" y="199304"/>
                  </a:lnTo>
                  <a:lnTo>
                    <a:pt x="947983" y="210699"/>
                  </a:lnTo>
                </a:path>
              </a:pathLst>
            </a:custGeom>
            <a:ln w="381000">
              <a:solidFill>
                <a:srgbClr val="009D3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2" name="object 17">
              <a:extLst>
                <a:ext uri="{FF2B5EF4-FFF2-40B4-BE49-F238E27FC236}">
                  <a16:creationId xmlns:a16="http://schemas.microsoft.com/office/drawing/2014/main" id="{93B84ACD-3E19-AF48-9749-F6D9B9C66FD1}"/>
                </a:ext>
              </a:extLst>
            </p:cNvPr>
            <p:cNvSpPr/>
            <p:nvPr/>
          </p:nvSpPr>
          <p:spPr>
            <a:xfrm>
              <a:off x="8902989" y="4921504"/>
              <a:ext cx="241010" cy="179047"/>
            </a:xfrm>
            <a:custGeom>
              <a:avLst/>
              <a:gdLst/>
              <a:ahLst/>
              <a:cxnLst/>
              <a:rect l="l" t="t" r="r" b="b"/>
              <a:pathLst>
                <a:path w="241010" h="179047">
                  <a:moveTo>
                    <a:pt x="241010" y="0"/>
                  </a:moveTo>
                  <a:lnTo>
                    <a:pt x="207401" y="40980"/>
                  </a:lnTo>
                  <a:lnTo>
                    <a:pt x="178543" y="70003"/>
                  </a:lnTo>
                  <a:lnTo>
                    <a:pt x="147294" y="96854"/>
                  </a:lnTo>
                  <a:lnTo>
                    <a:pt x="113734" y="121357"/>
                  </a:lnTo>
                  <a:lnTo>
                    <a:pt x="77944" y="143339"/>
                  </a:lnTo>
                  <a:lnTo>
                    <a:pt x="40005" y="162627"/>
                  </a:lnTo>
                  <a:lnTo>
                    <a:pt x="0" y="179047"/>
                  </a:lnTo>
                </a:path>
              </a:pathLst>
            </a:custGeom>
            <a:ln w="381000">
              <a:solidFill>
                <a:srgbClr val="009D3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3" name="object 18">
              <a:extLst>
                <a:ext uri="{FF2B5EF4-FFF2-40B4-BE49-F238E27FC236}">
                  <a16:creationId xmlns:a16="http://schemas.microsoft.com/office/drawing/2014/main" id="{F560CCDB-FFFF-8746-8A19-93D57F3909B5}"/>
                </a:ext>
              </a:extLst>
            </p:cNvPr>
            <p:cNvSpPr/>
            <p:nvPr/>
          </p:nvSpPr>
          <p:spPr>
            <a:xfrm>
              <a:off x="8644325" y="5026715"/>
              <a:ext cx="156959" cy="179006"/>
            </a:xfrm>
            <a:custGeom>
              <a:avLst/>
              <a:gdLst/>
              <a:ahLst/>
              <a:cxnLst/>
              <a:rect l="l" t="t" r="r" b="b"/>
              <a:pathLst>
                <a:path w="156959" h="179006">
                  <a:moveTo>
                    <a:pt x="0" y="0"/>
                  </a:moveTo>
                  <a:lnTo>
                    <a:pt x="0" y="179006"/>
                  </a:lnTo>
                  <a:lnTo>
                    <a:pt x="156959" y="89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4" name="object 19">
              <a:extLst>
                <a:ext uri="{FF2B5EF4-FFF2-40B4-BE49-F238E27FC236}">
                  <a16:creationId xmlns:a16="http://schemas.microsoft.com/office/drawing/2014/main" id="{F151772E-E981-1D4E-9D55-BB922BAF890B}"/>
                </a:ext>
              </a:extLst>
            </p:cNvPr>
            <p:cNvSpPr/>
            <p:nvPr/>
          </p:nvSpPr>
          <p:spPr>
            <a:xfrm>
              <a:off x="8644311" y="3994601"/>
              <a:ext cx="156972" cy="179006"/>
            </a:xfrm>
            <a:custGeom>
              <a:avLst/>
              <a:gdLst/>
              <a:ahLst/>
              <a:cxnLst/>
              <a:rect l="l" t="t" r="r" b="b"/>
              <a:pathLst>
                <a:path w="156972" h="179006">
                  <a:moveTo>
                    <a:pt x="156972" y="0"/>
                  </a:moveTo>
                  <a:lnTo>
                    <a:pt x="0" y="89496"/>
                  </a:lnTo>
                  <a:lnTo>
                    <a:pt x="156972" y="179006"/>
                  </a:lnTo>
                  <a:lnTo>
                    <a:pt x="156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5" name="object 20">
              <a:extLst>
                <a:ext uri="{FF2B5EF4-FFF2-40B4-BE49-F238E27FC236}">
                  <a16:creationId xmlns:a16="http://schemas.microsoft.com/office/drawing/2014/main" id="{4C079318-E1B9-D24A-A465-45A1F80569C8}"/>
                </a:ext>
              </a:extLst>
            </p:cNvPr>
            <p:cNvSpPr/>
            <p:nvPr/>
          </p:nvSpPr>
          <p:spPr>
            <a:xfrm>
              <a:off x="8142122" y="4527001"/>
              <a:ext cx="179006" cy="156959"/>
            </a:xfrm>
            <a:custGeom>
              <a:avLst/>
              <a:gdLst/>
              <a:ahLst/>
              <a:cxnLst/>
              <a:rect l="l" t="t" r="r" b="b"/>
              <a:pathLst>
                <a:path w="179006" h="156959">
                  <a:moveTo>
                    <a:pt x="179006" y="0"/>
                  </a:moveTo>
                  <a:lnTo>
                    <a:pt x="0" y="0"/>
                  </a:lnTo>
                  <a:lnTo>
                    <a:pt x="89496" y="156959"/>
                  </a:lnTo>
                  <a:lnTo>
                    <a:pt x="179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6" name="object 21">
              <a:extLst>
                <a:ext uri="{FF2B5EF4-FFF2-40B4-BE49-F238E27FC236}">
                  <a16:creationId xmlns:a16="http://schemas.microsoft.com/office/drawing/2014/main" id="{BF74D77C-863C-C344-BFEC-8C51B789D29F}"/>
                </a:ext>
              </a:extLst>
            </p:cNvPr>
            <p:cNvSpPr/>
            <p:nvPr/>
          </p:nvSpPr>
          <p:spPr>
            <a:xfrm>
              <a:off x="810815" y="2405580"/>
              <a:ext cx="1053572" cy="1053572"/>
            </a:xfrm>
            <a:custGeom>
              <a:avLst/>
              <a:gdLst/>
              <a:ahLst/>
              <a:cxnLst/>
              <a:rect l="l" t="t" r="r" b="b"/>
              <a:pathLst>
                <a:path w="1053572" h="1053572">
                  <a:moveTo>
                    <a:pt x="706973" y="1021857"/>
                  </a:moveTo>
                  <a:lnTo>
                    <a:pt x="665773" y="1034994"/>
                  </a:lnTo>
                  <a:lnTo>
                    <a:pt x="624312" y="1044605"/>
                  </a:lnTo>
                  <a:lnTo>
                    <a:pt x="582766" y="1050771"/>
                  </a:lnTo>
                  <a:lnTo>
                    <a:pt x="541307" y="1053572"/>
                  </a:lnTo>
                  <a:lnTo>
                    <a:pt x="500110" y="1053090"/>
                  </a:lnTo>
                  <a:lnTo>
                    <a:pt x="459349" y="1049405"/>
                  </a:lnTo>
                  <a:lnTo>
                    <a:pt x="419196" y="1042600"/>
                  </a:lnTo>
                  <a:lnTo>
                    <a:pt x="379826" y="1032754"/>
                  </a:lnTo>
                  <a:lnTo>
                    <a:pt x="341413" y="1019949"/>
                  </a:lnTo>
                  <a:lnTo>
                    <a:pt x="304131" y="1004266"/>
                  </a:lnTo>
                  <a:lnTo>
                    <a:pt x="268153" y="985786"/>
                  </a:lnTo>
                  <a:lnTo>
                    <a:pt x="233652" y="964590"/>
                  </a:lnTo>
                  <a:lnTo>
                    <a:pt x="200804" y="940759"/>
                  </a:lnTo>
                  <a:lnTo>
                    <a:pt x="169781" y="914374"/>
                  </a:lnTo>
                  <a:lnTo>
                    <a:pt x="140758" y="885517"/>
                  </a:lnTo>
                  <a:lnTo>
                    <a:pt x="113908" y="854268"/>
                  </a:lnTo>
                  <a:lnTo>
                    <a:pt x="89404" y="820707"/>
                  </a:lnTo>
                  <a:lnTo>
                    <a:pt x="67422" y="784918"/>
                  </a:lnTo>
                  <a:lnTo>
                    <a:pt x="48134" y="746979"/>
                  </a:lnTo>
                  <a:lnTo>
                    <a:pt x="31714" y="706973"/>
                  </a:lnTo>
                  <a:lnTo>
                    <a:pt x="18577" y="665773"/>
                  </a:lnTo>
                  <a:lnTo>
                    <a:pt x="8966" y="624312"/>
                  </a:lnTo>
                  <a:lnTo>
                    <a:pt x="2801" y="582766"/>
                  </a:lnTo>
                  <a:lnTo>
                    <a:pt x="0" y="541307"/>
                  </a:lnTo>
                  <a:lnTo>
                    <a:pt x="482" y="500110"/>
                  </a:lnTo>
                  <a:lnTo>
                    <a:pt x="4166" y="459349"/>
                  </a:lnTo>
                  <a:lnTo>
                    <a:pt x="10972" y="419196"/>
                  </a:lnTo>
                  <a:lnTo>
                    <a:pt x="20818" y="379826"/>
                  </a:lnTo>
                  <a:lnTo>
                    <a:pt x="33622" y="341413"/>
                  </a:lnTo>
                  <a:lnTo>
                    <a:pt x="49305" y="304131"/>
                  </a:lnTo>
                  <a:lnTo>
                    <a:pt x="67785" y="268153"/>
                  </a:lnTo>
                  <a:lnTo>
                    <a:pt x="88981" y="233652"/>
                  </a:lnTo>
                  <a:lnTo>
                    <a:pt x="112812" y="200804"/>
                  </a:lnTo>
                  <a:lnTo>
                    <a:pt x="139197" y="169781"/>
                  </a:lnTo>
                  <a:lnTo>
                    <a:pt x="168055" y="140758"/>
                  </a:lnTo>
                  <a:lnTo>
                    <a:pt x="199304" y="113908"/>
                  </a:lnTo>
                  <a:lnTo>
                    <a:pt x="232864" y="89404"/>
                  </a:lnTo>
                  <a:lnTo>
                    <a:pt x="268654" y="67422"/>
                  </a:lnTo>
                  <a:lnTo>
                    <a:pt x="306592" y="48134"/>
                  </a:lnTo>
                  <a:lnTo>
                    <a:pt x="346598" y="31714"/>
                  </a:lnTo>
                  <a:lnTo>
                    <a:pt x="387799" y="18577"/>
                  </a:lnTo>
                  <a:lnTo>
                    <a:pt x="429259" y="8966"/>
                  </a:lnTo>
                  <a:lnTo>
                    <a:pt x="470805" y="2801"/>
                  </a:lnTo>
                  <a:lnTo>
                    <a:pt x="512264" y="0"/>
                  </a:lnTo>
                  <a:lnTo>
                    <a:pt x="553461" y="482"/>
                  </a:lnTo>
                  <a:lnTo>
                    <a:pt x="594223" y="4166"/>
                  </a:lnTo>
                  <a:lnTo>
                    <a:pt x="634375" y="10972"/>
                  </a:lnTo>
                  <a:lnTo>
                    <a:pt x="673745" y="20818"/>
                  </a:lnTo>
                  <a:lnTo>
                    <a:pt x="712158" y="33622"/>
                  </a:lnTo>
                  <a:lnTo>
                    <a:pt x="749441" y="49305"/>
                  </a:lnTo>
                  <a:lnTo>
                    <a:pt x="785419" y="67785"/>
                  </a:lnTo>
                  <a:lnTo>
                    <a:pt x="819919" y="88981"/>
                  </a:lnTo>
                  <a:lnTo>
                    <a:pt x="852767" y="112812"/>
                  </a:lnTo>
                  <a:lnTo>
                    <a:pt x="883790" y="139197"/>
                  </a:lnTo>
                  <a:lnTo>
                    <a:pt x="912814" y="168055"/>
                  </a:lnTo>
                  <a:lnTo>
                    <a:pt x="939664" y="199304"/>
                  </a:lnTo>
                  <a:lnTo>
                    <a:pt x="964167" y="232864"/>
                  </a:lnTo>
                  <a:lnTo>
                    <a:pt x="986150" y="268654"/>
                  </a:lnTo>
                  <a:lnTo>
                    <a:pt x="1005437" y="306592"/>
                  </a:lnTo>
                  <a:lnTo>
                    <a:pt x="1021857" y="346598"/>
                  </a:lnTo>
                  <a:lnTo>
                    <a:pt x="1034994" y="387799"/>
                  </a:lnTo>
                  <a:lnTo>
                    <a:pt x="1044605" y="429259"/>
                  </a:lnTo>
                  <a:lnTo>
                    <a:pt x="1050771" y="470805"/>
                  </a:lnTo>
                  <a:lnTo>
                    <a:pt x="1053572" y="512264"/>
                  </a:lnTo>
                  <a:lnTo>
                    <a:pt x="1053090" y="553461"/>
                  </a:lnTo>
                  <a:lnTo>
                    <a:pt x="1049405" y="594223"/>
                  </a:lnTo>
                  <a:lnTo>
                    <a:pt x="1042600" y="634375"/>
                  </a:lnTo>
                  <a:lnTo>
                    <a:pt x="1032754" y="673745"/>
                  </a:lnTo>
                  <a:lnTo>
                    <a:pt x="1019949" y="712158"/>
                  </a:lnTo>
                  <a:lnTo>
                    <a:pt x="1004266" y="749441"/>
                  </a:lnTo>
                  <a:lnTo>
                    <a:pt x="985786" y="785419"/>
                  </a:lnTo>
                  <a:lnTo>
                    <a:pt x="964590" y="819919"/>
                  </a:lnTo>
                  <a:lnTo>
                    <a:pt x="940759" y="852767"/>
                  </a:lnTo>
                  <a:lnTo>
                    <a:pt x="914374" y="883790"/>
                  </a:lnTo>
                  <a:lnTo>
                    <a:pt x="885517" y="912814"/>
                  </a:lnTo>
                  <a:lnTo>
                    <a:pt x="854268" y="939664"/>
                  </a:lnTo>
                  <a:lnTo>
                    <a:pt x="820707" y="964167"/>
                  </a:lnTo>
                  <a:lnTo>
                    <a:pt x="784918" y="986150"/>
                  </a:lnTo>
                  <a:lnTo>
                    <a:pt x="746979" y="1005437"/>
                  </a:lnTo>
                  <a:lnTo>
                    <a:pt x="706973" y="1021857"/>
                  </a:lnTo>
                  <a:close/>
                </a:path>
              </a:pathLst>
            </a:custGeom>
            <a:ln w="381000">
              <a:solidFill>
                <a:srgbClr val="009D3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7" name="object 22">
              <a:extLst>
                <a:ext uri="{FF2B5EF4-FFF2-40B4-BE49-F238E27FC236}">
                  <a16:creationId xmlns:a16="http://schemas.microsoft.com/office/drawing/2014/main" id="{2EC85016-3AE5-8542-B13B-27C22412223D}"/>
                </a:ext>
              </a:extLst>
            </p:cNvPr>
            <p:cNvSpPr/>
            <p:nvPr/>
          </p:nvSpPr>
          <p:spPr>
            <a:xfrm>
              <a:off x="1259123" y="3353599"/>
              <a:ext cx="156959" cy="179006"/>
            </a:xfrm>
            <a:custGeom>
              <a:avLst/>
              <a:gdLst/>
              <a:ahLst/>
              <a:cxnLst/>
              <a:rect l="l" t="t" r="r" b="b"/>
              <a:pathLst>
                <a:path w="156959" h="179006">
                  <a:moveTo>
                    <a:pt x="0" y="0"/>
                  </a:moveTo>
                  <a:lnTo>
                    <a:pt x="0" y="179006"/>
                  </a:lnTo>
                  <a:lnTo>
                    <a:pt x="156959" y="89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8" name="object 23">
              <a:extLst>
                <a:ext uri="{FF2B5EF4-FFF2-40B4-BE49-F238E27FC236}">
                  <a16:creationId xmlns:a16="http://schemas.microsoft.com/office/drawing/2014/main" id="{8A4B9894-DC1C-AF40-AE6A-9611AA975434}"/>
                </a:ext>
              </a:extLst>
            </p:cNvPr>
            <p:cNvSpPr/>
            <p:nvPr/>
          </p:nvSpPr>
          <p:spPr>
            <a:xfrm>
              <a:off x="1259112" y="2321486"/>
              <a:ext cx="156972" cy="179006"/>
            </a:xfrm>
            <a:custGeom>
              <a:avLst/>
              <a:gdLst/>
              <a:ahLst/>
              <a:cxnLst/>
              <a:rect l="l" t="t" r="r" b="b"/>
              <a:pathLst>
                <a:path w="156972" h="179006">
                  <a:moveTo>
                    <a:pt x="156972" y="0"/>
                  </a:moveTo>
                  <a:lnTo>
                    <a:pt x="0" y="89496"/>
                  </a:lnTo>
                  <a:lnTo>
                    <a:pt x="156972" y="179006"/>
                  </a:lnTo>
                  <a:lnTo>
                    <a:pt x="156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9" name="object 24">
              <a:extLst>
                <a:ext uri="{FF2B5EF4-FFF2-40B4-BE49-F238E27FC236}">
                  <a16:creationId xmlns:a16="http://schemas.microsoft.com/office/drawing/2014/main" id="{8CF8BB3F-19CC-9B4D-918B-B4FD5A161DEB}"/>
                </a:ext>
              </a:extLst>
            </p:cNvPr>
            <p:cNvSpPr/>
            <p:nvPr/>
          </p:nvSpPr>
          <p:spPr>
            <a:xfrm>
              <a:off x="1762164" y="2853886"/>
              <a:ext cx="179006" cy="156959"/>
            </a:xfrm>
            <a:custGeom>
              <a:avLst/>
              <a:gdLst/>
              <a:ahLst/>
              <a:cxnLst/>
              <a:rect l="l" t="t" r="r" b="b"/>
              <a:pathLst>
                <a:path w="179006" h="156959">
                  <a:moveTo>
                    <a:pt x="89496" y="0"/>
                  </a:moveTo>
                  <a:lnTo>
                    <a:pt x="0" y="156959"/>
                  </a:lnTo>
                  <a:lnTo>
                    <a:pt x="179006" y="156959"/>
                  </a:lnTo>
                  <a:lnTo>
                    <a:pt x="89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C5AF732A-DDF2-104E-85F3-2578D650A9AC}"/>
                </a:ext>
              </a:extLst>
            </p:cNvPr>
            <p:cNvSpPr/>
            <p:nvPr/>
          </p:nvSpPr>
          <p:spPr>
            <a:xfrm>
              <a:off x="756923" y="2853884"/>
              <a:ext cx="179006" cy="156959"/>
            </a:xfrm>
            <a:custGeom>
              <a:avLst/>
              <a:gdLst/>
              <a:ahLst/>
              <a:cxnLst/>
              <a:rect l="l" t="t" r="r" b="b"/>
              <a:pathLst>
                <a:path w="179006" h="156959">
                  <a:moveTo>
                    <a:pt x="179006" y="0"/>
                  </a:moveTo>
                  <a:lnTo>
                    <a:pt x="0" y="0"/>
                  </a:lnTo>
                  <a:lnTo>
                    <a:pt x="89496" y="156959"/>
                  </a:lnTo>
                  <a:lnTo>
                    <a:pt x="179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1" name="object 26">
              <a:extLst>
                <a:ext uri="{FF2B5EF4-FFF2-40B4-BE49-F238E27FC236}">
                  <a16:creationId xmlns:a16="http://schemas.microsoft.com/office/drawing/2014/main" id="{EADC2FD9-26EC-0647-8275-BBBC0FDB9FAF}"/>
                </a:ext>
              </a:extLst>
            </p:cNvPr>
            <p:cNvSpPr/>
            <p:nvPr/>
          </p:nvSpPr>
          <p:spPr>
            <a:xfrm>
              <a:off x="0" y="3427437"/>
              <a:ext cx="84073" cy="22957"/>
            </a:xfrm>
            <a:custGeom>
              <a:avLst/>
              <a:gdLst/>
              <a:ahLst/>
              <a:cxnLst/>
              <a:rect l="l" t="t" r="r" b="b"/>
              <a:pathLst>
                <a:path w="84073" h="22957">
                  <a:moveTo>
                    <a:pt x="84073" y="0"/>
                  </a:moveTo>
                  <a:lnTo>
                    <a:pt x="42873" y="13137"/>
                  </a:lnTo>
                  <a:lnTo>
                    <a:pt x="1413" y="22748"/>
                  </a:lnTo>
                  <a:lnTo>
                    <a:pt x="0" y="22957"/>
                  </a:lnTo>
                </a:path>
              </a:pathLst>
            </a:custGeom>
            <a:ln w="381000">
              <a:solidFill>
                <a:srgbClr val="009D3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2" name="object 27">
              <a:extLst>
                <a:ext uri="{FF2B5EF4-FFF2-40B4-BE49-F238E27FC236}">
                  <a16:creationId xmlns:a16="http://schemas.microsoft.com/office/drawing/2014/main" id="{E44B139A-E42F-C440-98BD-99C24A715B16}"/>
                </a:ext>
              </a:extLst>
            </p:cNvPr>
            <p:cNvSpPr/>
            <p:nvPr/>
          </p:nvSpPr>
          <p:spPr>
            <a:xfrm>
              <a:off x="0" y="2414607"/>
              <a:ext cx="430672" cy="1012830"/>
            </a:xfrm>
            <a:custGeom>
              <a:avLst/>
              <a:gdLst/>
              <a:ahLst/>
              <a:cxnLst/>
              <a:rect l="l" t="t" r="r" b="b"/>
              <a:pathLst>
                <a:path w="430672" h="1012830">
                  <a:moveTo>
                    <a:pt x="0" y="0"/>
                  </a:moveTo>
                  <a:lnTo>
                    <a:pt x="50845" y="11790"/>
                  </a:lnTo>
                  <a:lnTo>
                    <a:pt x="89258" y="24595"/>
                  </a:lnTo>
                  <a:lnTo>
                    <a:pt x="126541" y="40278"/>
                  </a:lnTo>
                  <a:lnTo>
                    <a:pt x="162519" y="58758"/>
                  </a:lnTo>
                  <a:lnTo>
                    <a:pt x="197019" y="79954"/>
                  </a:lnTo>
                  <a:lnTo>
                    <a:pt x="229868" y="103785"/>
                  </a:lnTo>
                  <a:lnTo>
                    <a:pt x="260890" y="130170"/>
                  </a:lnTo>
                  <a:lnTo>
                    <a:pt x="289914" y="159027"/>
                  </a:lnTo>
                  <a:lnTo>
                    <a:pt x="316764" y="190277"/>
                  </a:lnTo>
                  <a:lnTo>
                    <a:pt x="341267" y="223837"/>
                  </a:lnTo>
                  <a:lnTo>
                    <a:pt x="363250" y="259627"/>
                  </a:lnTo>
                  <a:lnTo>
                    <a:pt x="382538" y="297565"/>
                  </a:lnTo>
                  <a:lnTo>
                    <a:pt x="398957" y="337571"/>
                  </a:lnTo>
                  <a:lnTo>
                    <a:pt x="412095" y="378772"/>
                  </a:lnTo>
                  <a:lnTo>
                    <a:pt x="421706" y="420232"/>
                  </a:lnTo>
                  <a:lnTo>
                    <a:pt x="427871" y="461778"/>
                  </a:lnTo>
                  <a:lnTo>
                    <a:pt x="430672" y="503237"/>
                  </a:lnTo>
                  <a:lnTo>
                    <a:pt x="430190" y="544434"/>
                  </a:lnTo>
                  <a:lnTo>
                    <a:pt x="426506" y="585196"/>
                  </a:lnTo>
                  <a:lnTo>
                    <a:pt x="419700" y="625348"/>
                  </a:lnTo>
                  <a:lnTo>
                    <a:pt x="409854" y="664718"/>
                  </a:lnTo>
                  <a:lnTo>
                    <a:pt x="397049" y="703131"/>
                  </a:lnTo>
                  <a:lnTo>
                    <a:pt x="381366" y="740413"/>
                  </a:lnTo>
                  <a:lnTo>
                    <a:pt x="362886" y="776392"/>
                  </a:lnTo>
                  <a:lnTo>
                    <a:pt x="341690" y="810892"/>
                  </a:lnTo>
                  <a:lnTo>
                    <a:pt x="317859" y="843740"/>
                  </a:lnTo>
                  <a:lnTo>
                    <a:pt x="291475" y="874763"/>
                  </a:lnTo>
                  <a:lnTo>
                    <a:pt x="262617" y="903786"/>
                  </a:lnTo>
                  <a:lnTo>
                    <a:pt x="231368" y="930637"/>
                  </a:lnTo>
                  <a:lnTo>
                    <a:pt x="197808" y="955140"/>
                  </a:lnTo>
                  <a:lnTo>
                    <a:pt x="162018" y="977122"/>
                  </a:lnTo>
                  <a:lnTo>
                    <a:pt x="124079" y="996410"/>
                  </a:lnTo>
                  <a:lnTo>
                    <a:pt x="84073" y="1012830"/>
                  </a:lnTo>
                </a:path>
              </a:pathLst>
            </a:custGeom>
            <a:ln w="381000">
              <a:solidFill>
                <a:srgbClr val="009D3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3" name="object 28">
              <a:extLst>
                <a:ext uri="{FF2B5EF4-FFF2-40B4-BE49-F238E27FC236}">
                  <a16:creationId xmlns:a16="http://schemas.microsoft.com/office/drawing/2014/main" id="{650AC07F-FEE4-DC4C-A7EA-F837866C28AA}"/>
                </a:ext>
              </a:extLst>
            </p:cNvPr>
            <p:cNvSpPr/>
            <p:nvPr/>
          </p:nvSpPr>
          <p:spPr>
            <a:xfrm>
              <a:off x="328447" y="2853886"/>
              <a:ext cx="179006" cy="156959"/>
            </a:xfrm>
            <a:custGeom>
              <a:avLst/>
              <a:gdLst/>
              <a:ahLst/>
              <a:cxnLst/>
              <a:rect l="l" t="t" r="r" b="b"/>
              <a:pathLst>
                <a:path w="179006" h="156959">
                  <a:moveTo>
                    <a:pt x="89496" y="0"/>
                  </a:moveTo>
                  <a:lnTo>
                    <a:pt x="0" y="156959"/>
                  </a:lnTo>
                  <a:lnTo>
                    <a:pt x="179006" y="156959"/>
                  </a:lnTo>
                  <a:lnTo>
                    <a:pt x="89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4" name="object 29">
              <a:extLst>
                <a:ext uri="{FF2B5EF4-FFF2-40B4-BE49-F238E27FC236}">
                  <a16:creationId xmlns:a16="http://schemas.microsoft.com/office/drawing/2014/main" id="{C1D0657E-972C-824F-99F8-72AF650DACC3}"/>
                </a:ext>
              </a:extLst>
            </p:cNvPr>
            <p:cNvSpPr/>
            <p:nvPr/>
          </p:nvSpPr>
          <p:spPr>
            <a:xfrm>
              <a:off x="2062700" y="4236722"/>
              <a:ext cx="1053572" cy="1053572"/>
            </a:xfrm>
            <a:custGeom>
              <a:avLst/>
              <a:gdLst/>
              <a:ahLst/>
              <a:cxnLst/>
              <a:rect l="l" t="t" r="r" b="b"/>
              <a:pathLst>
                <a:path w="1053572" h="1053572">
                  <a:moveTo>
                    <a:pt x="706973" y="1021857"/>
                  </a:moveTo>
                  <a:lnTo>
                    <a:pt x="665773" y="1034994"/>
                  </a:lnTo>
                  <a:lnTo>
                    <a:pt x="624312" y="1044605"/>
                  </a:lnTo>
                  <a:lnTo>
                    <a:pt x="582766" y="1050771"/>
                  </a:lnTo>
                  <a:lnTo>
                    <a:pt x="541307" y="1053572"/>
                  </a:lnTo>
                  <a:lnTo>
                    <a:pt x="500110" y="1053090"/>
                  </a:lnTo>
                  <a:lnTo>
                    <a:pt x="459349" y="1049405"/>
                  </a:lnTo>
                  <a:lnTo>
                    <a:pt x="419196" y="1042600"/>
                  </a:lnTo>
                  <a:lnTo>
                    <a:pt x="379826" y="1032754"/>
                  </a:lnTo>
                  <a:lnTo>
                    <a:pt x="341413" y="1019949"/>
                  </a:lnTo>
                  <a:lnTo>
                    <a:pt x="304131" y="1004266"/>
                  </a:lnTo>
                  <a:lnTo>
                    <a:pt x="268153" y="985786"/>
                  </a:lnTo>
                  <a:lnTo>
                    <a:pt x="233652" y="964590"/>
                  </a:lnTo>
                  <a:lnTo>
                    <a:pt x="200804" y="940759"/>
                  </a:lnTo>
                  <a:lnTo>
                    <a:pt x="169781" y="914374"/>
                  </a:lnTo>
                  <a:lnTo>
                    <a:pt x="140758" y="885517"/>
                  </a:lnTo>
                  <a:lnTo>
                    <a:pt x="113908" y="854268"/>
                  </a:lnTo>
                  <a:lnTo>
                    <a:pt x="89404" y="820707"/>
                  </a:lnTo>
                  <a:lnTo>
                    <a:pt x="67422" y="784918"/>
                  </a:lnTo>
                  <a:lnTo>
                    <a:pt x="48134" y="746979"/>
                  </a:lnTo>
                  <a:lnTo>
                    <a:pt x="31714" y="706973"/>
                  </a:lnTo>
                  <a:lnTo>
                    <a:pt x="18577" y="665773"/>
                  </a:lnTo>
                  <a:lnTo>
                    <a:pt x="8966" y="624312"/>
                  </a:lnTo>
                  <a:lnTo>
                    <a:pt x="2801" y="582766"/>
                  </a:lnTo>
                  <a:lnTo>
                    <a:pt x="0" y="541307"/>
                  </a:lnTo>
                  <a:lnTo>
                    <a:pt x="482" y="500110"/>
                  </a:lnTo>
                  <a:lnTo>
                    <a:pt x="4166" y="459349"/>
                  </a:lnTo>
                  <a:lnTo>
                    <a:pt x="10972" y="419196"/>
                  </a:lnTo>
                  <a:lnTo>
                    <a:pt x="20818" y="379826"/>
                  </a:lnTo>
                  <a:lnTo>
                    <a:pt x="33622" y="341413"/>
                  </a:lnTo>
                  <a:lnTo>
                    <a:pt x="49305" y="304131"/>
                  </a:lnTo>
                  <a:lnTo>
                    <a:pt x="67785" y="268153"/>
                  </a:lnTo>
                  <a:lnTo>
                    <a:pt x="88981" y="233652"/>
                  </a:lnTo>
                  <a:lnTo>
                    <a:pt x="112812" y="200804"/>
                  </a:lnTo>
                  <a:lnTo>
                    <a:pt x="139197" y="169781"/>
                  </a:lnTo>
                  <a:lnTo>
                    <a:pt x="168055" y="140758"/>
                  </a:lnTo>
                  <a:lnTo>
                    <a:pt x="199304" y="113908"/>
                  </a:lnTo>
                  <a:lnTo>
                    <a:pt x="232864" y="89404"/>
                  </a:lnTo>
                  <a:lnTo>
                    <a:pt x="268654" y="67422"/>
                  </a:lnTo>
                  <a:lnTo>
                    <a:pt x="306592" y="48134"/>
                  </a:lnTo>
                  <a:lnTo>
                    <a:pt x="346598" y="31714"/>
                  </a:lnTo>
                  <a:lnTo>
                    <a:pt x="387799" y="18577"/>
                  </a:lnTo>
                  <a:lnTo>
                    <a:pt x="429259" y="8966"/>
                  </a:lnTo>
                  <a:lnTo>
                    <a:pt x="470805" y="2801"/>
                  </a:lnTo>
                  <a:lnTo>
                    <a:pt x="512264" y="0"/>
                  </a:lnTo>
                  <a:lnTo>
                    <a:pt x="553461" y="482"/>
                  </a:lnTo>
                  <a:lnTo>
                    <a:pt x="594223" y="4166"/>
                  </a:lnTo>
                  <a:lnTo>
                    <a:pt x="634375" y="10972"/>
                  </a:lnTo>
                  <a:lnTo>
                    <a:pt x="673745" y="20818"/>
                  </a:lnTo>
                  <a:lnTo>
                    <a:pt x="712158" y="33622"/>
                  </a:lnTo>
                  <a:lnTo>
                    <a:pt x="749441" y="49305"/>
                  </a:lnTo>
                  <a:lnTo>
                    <a:pt x="785419" y="67785"/>
                  </a:lnTo>
                  <a:lnTo>
                    <a:pt x="819919" y="88981"/>
                  </a:lnTo>
                  <a:lnTo>
                    <a:pt x="852767" y="112812"/>
                  </a:lnTo>
                  <a:lnTo>
                    <a:pt x="883790" y="139197"/>
                  </a:lnTo>
                  <a:lnTo>
                    <a:pt x="912814" y="168055"/>
                  </a:lnTo>
                  <a:lnTo>
                    <a:pt x="939664" y="199304"/>
                  </a:lnTo>
                  <a:lnTo>
                    <a:pt x="964167" y="232864"/>
                  </a:lnTo>
                  <a:lnTo>
                    <a:pt x="986150" y="268654"/>
                  </a:lnTo>
                  <a:lnTo>
                    <a:pt x="1005437" y="306592"/>
                  </a:lnTo>
                  <a:lnTo>
                    <a:pt x="1021857" y="346598"/>
                  </a:lnTo>
                  <a:lnTo>
                    <a:pt x="1034994" y="387799"/>
                  </a:lnTo>
                  <a:lnTo>
                    <a:pt x="1044605" y="429259"/>
                  </a:lnTo>
                  <a:lnTo>
                    <a:pt x="1050771" y="470805"/>
                  </a:lnTo>
                  <a:lnTo>
                    <a:pt x="1053572" y="512264"/>
                  </a:lnTo>
                  <a:lnTo>
                    <a:pt x="1053090" y="553461"/>
                  </a:lnTo>
                  <a:lnTo>
                    <a:pt x="1049405" y="594223"/>
                  </a:lnTo>
                  <a:lnTo>
                    <a:pt x="1042600" y="634375"/>
                  </a:lnTo>
                  <a:lnTo>
                    <a:pt x="1032754" y="673745"/>
                  </a:lnTo>
                  <a:lnTo>
                    <a:pt x="1019949" y="712158"/>
                  </a:lnTo>
                  <a:lnTo>
                    <a:pt x="1004266" y="749441"/>
                  </a:lnTo>
                  <a:lnTo>
                    <a:pt x="985786" y="785419"/>
                  </a:lnTo>
                  <a:lnTo>
                    <a:pt x="964590" y="819919"/>
                  </a:lnTo>
                  <a:lnTo>
                    <a:pt x="940759" y="852767"/>
                  </a:lnTo>
                  <a:lnTo>
                    <a:pt x="914374" y="883790"/>
                  </a:lnTo>
                  <a:lnTo>
                    <a:pt x="885517" y="912814"/>
                  </a:lnTo>
                  <a:lnTo>
                    <a:pt x="854268" y="939664"/>
                  </a:lnTo>
                  <a:lnTo>
                    <a:pt x="820707" y="964167"/>
                  </a:lnTo>
                  <a:lnTo>
                    <a:pt x="784918" y="986150"/>
                  </a:lnTo>
                  <a:lnTo>
                    <a:pt x="746979" y="1005437"/>
                  </a:lnTo>
                  <a:lnTo>
                    <a:pt x="706973" y="1021857"/>
                  </a:lnTo>
                  <a:close/>
                </a:path>
              </a:pathLst>
            </a:custGeom>
            <a:ln w="380999">
              <a:solidFill>
                <a:srgbClr val="009D3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5" name="object 30">
              <a:extLst>
                <a:ext uri="{FF2B5EF4-FFF2-40B4-BE49-F238E27FC236}">
                  <a16:creationId xmlns:a16="http://schemas.microsoft.com/office/drawing/2014/main" id="{E913F435-80E7-924B-9EC1-616C9538DCC8}"/>
                </a:ext>
              </a:extLst>
            </p:cNvPr>
            <p:cNvSpPr/>
            <p:nvPr/>
          </p:nvSpPr>
          <p:spPr>
            <a:xfrm>
              <a:off x="2511005" y="5184743"/>
              <a:ext cx="156959" cy="179006"/>
            </a:xfrm>
            <a:custGeom>
              <a:avLst/>
              <a:gdLst/>
              <a:ahLst/>
              <a:cxnLst/>
              <a:rect l="l" t="t" r="r" b="b"/>
              <a:pathLst>
                <a:path w="156959" h="179006">
                  <a:moveTo>
                    <a:pt x="0" y="0"/>
                  </a:moveTo>
                  <a:lnTo>
                    <a:pt x="0" y="179006"/>
                  </a:lnTo>
                  <a:lnTo>
                    <a:pt x="156959" y="89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6" name="object 31">
              <a:extLst>
                <a:ext uri="{FF2B5EF4-FFF2-40B4-BE49-F238E27FC236}">
                  <a16:creationId xmlns:a16="http://schemas.microsoft.com/office/drawing/2014/main" id="{0F083B67-BF60-D34B-B53F-002AA0925287}"/>
                </a:ext>
              </a:extLst>
            </p:cNvPr>
            <p:cNvSpPr/>
            <p:nvPr/>
          </p:nvSpPr>
          <p:spPr>
            <a:xfrm>
              <a:off x="2510995" y="4152629"/>
              <a:ext cx="156971" cy="179006"/>
            </a:xfrm>
            <a:custGeom>
              <a:avLst/>
              <a:gdLst/>
              <a:ahLst/>
              <a:cxnLst/>
              <a:rect l="l" t="t" r="r" b="b"/>
              <a:pathLst>
                <a:path w="156971" h="179006">
                  <a:moveTo>
                    <a:pt x="156971" y="0"/>
                  </a:moveTo>
                  <a:lnTo>
                    <a:pt x="0" y="89496"/>
                  </a:lnTo>
                  <a:lnTo>
                    <a:pt x="156971" y="179006"/>
                  </a:lnTo>
                  <a:lnTo>
                    <a:pt x="1569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7" name="object 32">
              <a:extLst>
                <a:ext uri="{FF2B5EF4-FFF2-40B4-BE49-F238E27FC236}">
                  <a16:creationId xmlns:a16="http://schemas.microsoft.com/office/drawing/2014/main" id="{CD22F86B-1503-C443-A6A8-6C38108E8523}"/>
                </a:ext>
              </a:extLst>
            </p:cNvPr>
            <p:cNvSpPr/>
            <p:nvPr/>
          </p:nvSpPr>
          <p:spPr>
            <a:xfrm>
              <a:off x="3014045" y="4685029"/>
              <a:ext cx="179006" cy="156959"/>
            </a:xfrm>
            <a:custGeom>
              <a:avLst/>
              <a:gdLst/>
              <a:ahLst/>
              <a:cxnLst/>
              <a:rect l="l" t="t" r="r" b="b"/>
              <a:pathLst>
                <a:path w="179006" h="156959">
                  <a:moveTo>
                    <a:pt x="89496" y="0"/>
                  </a:moveTo>
                  <a:lnTo>
                    <a:pt x="0" y="156959"/>
                  </a:lnTo>
                  <a:lnTo>
                    <a:pt x="179006" y="156959"/>
                  </a:lnTo>
                  <a:lnTo>
                    <a:pt x="89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8" name="object 33">
              <a:extLst>
                <a:ext uri="{FF2B5EF4-FFF2-40B4-BE49-F238E27FC236}">
                  <a16:creationId xmlns:a16="http://schemas.microsoft.com/office/drawing/2014/main" id="{2681FA8A-5214-5043-8896-A64A1CCDC246}"/>
                </a:ext>
              </a:extLst>
            </p:cNvPr>
            <p:cNvSpPr/>
            <p:nvPr/>
          </p:nvSpPr>
          <p:spPr>
            <a:xfrm>
              <a:off x="2008807" y="4685028"/>
              <a:ext cx="179006" cy="156959"/>
            </a:xfrm>
            <a:custGeom>
              <a:avLst/>
              <a:gdLst/>
              <a:ahLst/>
              <a:cxnLst/>
              <a:rect l="l" t="t" r="r" b="b"/>
              <a:pathLst>
                <a:path w="179006" h="156959">
                  <a:moveTo>
                    <a:pt x="179006" y="0"/>
                  </a:moveTo>
                  <a:lnTo>
                    <a:pt x="0" y="0"/>
                  </a:lnTo>
                  <a:lnTo>
                    <a:pt x="89496" y="156959"/>
                  </a:lnTo>
                  <a:lnTo>
                    <a:pt x="179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0" name="object 34">
              <a:extLst>
                <a:ext uri="{FF2B5EF4-FFF2-40B4-BE49-F238E27FC236}">
                  <a16:creationId xmlns:a16="http://schemas.microsoft.com/office/drawing/2014/main" id="{B8D0B701-C86B-624C-A4DD-3AEF87315B35}"/>
                </a:ext>
              </a:extLst>
            </p:cNvPr>
            <p:cNvSpPr/>
            <p:nvPr/>
          </p:nvSpPr>
          <p:spPr>
            <a:xfrm>
              <a:off x="622698" y="4236724"/>
              <a:ext cx="1053572" cy="1053572"/>
            </a:xfrm>
            <a:custGeom>
              <a:avLst/>
              <a:gdLst/>
              <a:ahLst/>
              <a:cxnLst/>
              <a:rect l="l" t="t" r="r" b="b"/>
              <a:pathLst>
                <a:path w="1053572" h="1053572">
                  <a:moveTo>
                    <a:pt x="31714" y="706973"/>
                  </a:moveTo>
                  <a:lnTo>
                    <a:pt x="18577" y="665773"/>
                  </a:lnTo>
                  <a:lnTo>
                    <a:pt x="8966" y="624312"/>
                  </a:lnTo>
                  <a:lnTo>
                    <a:pt x="2801" y="582766"/>
                  </a:lnTo>
                  <a:lnTo>
                    <a:pt x="0" y="541307"/>
                  </a:lnTo>
                  <a:lnTo>
                    <a:pt x="482" y="500110"/>
                  </a:lnTo>
                  <a:lnTo>
                    <a:pt x="4166" y="459349"/>
                  </a:lnTo>
                  <a:lnTo>
                    <a:pt x="10972" y="419196"/>
                  </a:lnTo>
                  <a:lnTo>
                    <a:pt x="20818" y="379826"/>
                  </a:lnTo>
                  <a:lnTo>
                    <a:pt x="33622" y="341413"/>
                  </a:lnTo>
                  <a:lnTo>
                    <a:pt x="49305" y="304131"/>
                  </a:lnTo>
                  <a:lnTo>
                    <a:pt x="67785" y="268153"/>
                  </a:lnTo>
                  <a:lnTo>
                    <a:pt x="88981" y="233652"/>
                  </a:lnTo>
                  <a:lnTo>
                    <a:pt x="112812" y="200804"/>
                  </a:lnTo>
                  <a:lnTo>
                    <a:pt x="139197" y="169781"/>
                  </a:lnTo>
                  <a:lnTo>
                    <a:pt x="168055" y="140758"/>
                  </a:lnTo>
                  <a:lnTo>
                    <a:pt x="199304" y="113908"/>
                  </a:lnTo>
                  <a:lnTo>
                    <a:pt x="232864" y="89404"/>
                  </a:lnTo>
                  <a:lnTo>
                    <a:pt x="268654" y="67422"/>
                  </a:lnTo>
                  <a:lnTo>
                    <a:pt x="306592" y="48134"/>
                  </a:lnTo>
                  <a:lnTo>
                    <a:pt x="346598" y="31714"/>
                  </a:lnTo>
                  <a:lnTo>
                    <a:pt x="387799" y="18577"/>
                  </a:lnTo>
                  <a:lnTo>
                    <a:pt x="429259" y="8966"/>
                  </a:lnTo>
                  <a:lnTo>
                    <a:pt x="470805" y="2801"/>
                  </a:lnTo>
                  <a:lnTo>
                    <a:pt x="512264" y="0"/>
                  </a:lnTo>
                  <a:lnTo>
                    <a:pt x="553461" y="482"/>
                  </a:lnTo>
                  <a:lnTo>
                    <a:pt x="594223" y="4166"/>
                  </a:lnTo>
                  <a:lnTo>
                    <a:pt x="634375" y="10972"/>
                  </a:lnTo>
                  <a:lnTo>
                    <a:pt x="673745" y="20818"/>
                  </a:lnTo>
                  <a:lnTo>
                    <a:pt x="712158" y="33622"/>
                  </a:lnTo>
                  <a:lnTo>
                    <a:pt x="749441" y="49305"/>
                  </a:lnTo>
                  <a:lnTo>
                    <a:pt x="785419" y="67785"/>
                  </a:lnTo>
                  <a:lnTo>
                    <a:pt x="819919" y="88981"/>
                  </a:lnTo>
                  <a:lnTo>
                    <a:pt x="852767" y="112812"/>
                  </a:lnTo>
                  <a:lnTo>
                    <a:pt x="883790" y="139197"/>
                  </a:lnTo>
                  <a:lnTo>
                    <a:pt x="912814" y="168055"/>
                  </a:lnTo>
                  <a:lnTo>
                    <a:pt x="939664" y="199304"/>
                  </a:lnTo>
                  <a:lnTo>
                    <a:pt x="964167" y="232864"/>
                  </a:lnTo>
                  <a:lnTo>
                    <a:pt x="986150" y="268654"/>
                  </a:lnTo>
                  <a:lnTo>
                    <a:pt x="1005437" y="306592"/>
                  </a:lnTo>
                  <a:lnTo>
                    <a:pt x="1021857" y="346598"/>
                  </a:lnTo>
                  <a:lnTo>
                    <a:pt x="1034994" y="387799"/>
                  </a:lnTo>
                  <a:lnTo>
                    <a:pt x="1044605" y="429259"/>
                  </a:lnTo>
                  <a:lnTo>
                    <a:pt x="1050771" y="470805"/>
                  </a:lnTo>
                  <a:lnTo>
                    <a:pt x="1053572" y="512264"/>
                  </a:lnTo>
                  <a:lnTo>
                    <a:pt x="1053090" y="553461"/>
                  </a:lnTo>
                  <a:lnTo>
                    <a:pt x="1049405" y="594223"/>
                  </a:lnTo>
                  <a:lnTo>
                    <a:pt x="1042600" y="634375"/>
                  </a:lnTo>
                  <a:lnTo>
                    <a:pt x="1032754" y="673745"/>
                  </a:lnTo>
                  <a:lnTo>
                    <a:pt x="1019949" y="712158"/>
                  </a:lnTo>
                  <a:lnTo>
                    <a:pt x="1004266" y="749441"/>
                  </a:lnTo>
                  <a:lnTo>
                    <a:pt x="985786" y="785419"/>
                  </a:lnTo>
                  <a:lnTo>
                    <a:pt x="964590" y="819919"/>
                  </a:lnTo>
                  <a:lnTo>
                    <a:pt x="940759" y="852767"/>
                  </a:lnTo>
                  <a:lnTo>
                    <a:pt x="914374" y="883790"/>
                  </a:lnTo>
                  <a:lnTo>
                    <a:pt x="885517" y="912814"/>
                  </a:lnTo>
                  <a:lnTo>
                    <a:pt x="854268" y="939664"/>
                  </a:lnTo>
                  <a:lnTo>
                    <a:pt x="820707" y="964167"/>
                  </a:lnTo>
                  <a:lnTo>
                    <a:pt x="784918" y="986150"/>
                  </a:lnTo>
                  <a:lnTo>
                    <a:pt x="746979" y="1005437"/>
                  </a:lnTo>
                  <a:lnTo>
                    <a:pt x="706973" y="1021857"/>
                  </a:lnTo>
                  <a:lnTo>
                    <a:pt x="665773" y="1034994"/>
                  </a:lnTo>
                  <a:lnTo>
                    <a:pt x="624312" y="1044605"/>
                  </a:lnTo>
                  <a:lnTo>
                    <a:pt x="582766" y="1050771"/>
                  </a:lnTo>
                  <a:lnTo>
                    <a:pt x="541307" y="1053572"/>
                  </a:lnTo>
                  <a:lnTo>
                    <a:pt x="500110" y="1053090"/>
                  </a:lnTo>
                  <a:lnTo>
                    <a:pt x="459349" y="1049405"/>
                  </a:lnTo>
                  <a:lnTo>
                    <a:pt x="419196" y="1042600"/>
                  </a:lnTo>
                  <a:lnTo>
                    <a:pt x="379826" y="1032754"/>
                  </a:lnTo>
                  <a:lnTo>
                    <a:pt x="341413" y="1019949"/>
                  </a:lnTo>
                  <a:lnTo>
                    <a:pt x="304131" y="1004266"/>
                  </a:lnTo>
                  <a:lnTo>
                    <a:pt x="268153" y="985786"/>
                  </a:lnTo>
                  <a:lnTo>
                    <a:pt x="233652" y="964590"/>
                  </a:lnTo>
                  <a:lnTo>
                    <a:pt x="200804" y="940759"/>
                  </a:lnTo>
                  <a:lnTo>
                    <a:pt x="169781" y="914374"/>
                  </a:lnTo>
                  <a:lnTo>
                    <a:pt x="140758" y="885517"/>
                  </a:lnTo>
                  <a:lnTo>
                    <a:pt x="113908" y="854268"/>
                  </a:lnTo>
                  <a:lnTo>
                    <a:pt x="89404" y="820707"/>
                  </a:lnTo>
                  <a:lnTo>
                    <a:pt x="67422" y="784918"/>
                  </a:lnTo>
                  <a:lnTo>
                    <a:pt x="48134" y="746979"/>
                  </a:lnTo>
                  <a:lnTo>
                    <a:pt x="31714" y="706973"/>
                  </a:lnTo>
                  <a:close/>
                </a:path>
              </a:pathLst>
            </a:custGeom>
            <a:ln w="381000">
              <a:solidFill>
                <a:srgbClr val="009D3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1" name="object 35">
              <a:extLst>
                <a:ext uri="{FF2B5EF4-FFF2-40B4-BE49-F238E27FC236}">
                  <a16:creationId xmlns:a16="http://schemas.microsoft.com/office/drawing/2014/main" id="{BBA681D3-DED1-E440-9436-FE9E1FCACE01}"/>
                </a:ext>
              </a:extLst>
            </p:cNvPr>
            <p:cNvSpPr/>
            <p:nvPr/>
          </p:nvSpPr>
          <p:spPr>
            <a:xfrm>
              <a:off x="549244" y="4685032"/>
              <a:ext cx="179006" cy="156959"/>
            </a:xfrm>
            <a:custGeom>
              <a:avLst/>
              <a:gdLst/>
              <a:ahLst/>
              <a:cxnLst/>
              <a:rect l="l" t="t" r="r" b="b"/>
              <a:pathLst>
                <a:path w="179006" h="156959">
                  <a:moveTo>
                    <a:pt x="179006" y="0"/>
                  </a:moveTo>
                  <a:lnTo>
                    <a:pt x="0" y="0"/>
                  </a:lnTo>
                  <a:lnTo>
                    <a:pt x="89509" y="156959"/>
                  </a:lnTo>
                  <a:lnTo>
                    <a:pt x="179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2" name="object 36">
              <a:extLst>
                <a:ext uri="{FF2B5EF4-FFF2-40B4-BE49-F238E27FC236}">
                  <a16:creationId xmlns:a16="http://schemas.microsoft.com/office/drawing/2014/main" id="{CCB75EFC-CD38-314A-A37F-EA1FB850E56E}"/>
                </a:ext>
              </a:extLst>
            </p:cNvPr>
            <p:cNvSpPr/>
            <p:nvPr/>
          </p:nvSpPr>
          <p:spPr>
            <a:xfrm>
              <a:off x="1581358" y="4685021"/>
              <a:ext cx="179006" cy="156971"/>
            </a:xfrm>
            <a:custGeom>
              <a:avLst/>
              <a:gdLst/>
              <a:ahLst/>
              <a:cxnLst/>
              <a:rect l="l" t="t" r="r" b="b"/>
              <a:pathLst>
                <a:path w="179006" h="156972">
                  <a:moveTo>
                    <a:pt x="89509" y="0"/>
                  </a:moveTo>
                  <a:lnTo>
                    <a:pt x="0" y="156971"/>
                  </a:lnTo>
                  <a:lnTo>
                    <a:pt x="179006" y="156971"/>
                  </a:lnTo>
                  <a:lnTo>
                    <a:pt x="89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3" name="object 37">
              <a:extLst>
                <a:ext uri="{FF2B5EF4-FFF2-40B4-BE49-F238E27FC236}">
                  <a16:creationId xmlns:a16="http://schemas.microsoft.com/office/drawing/2014/main" id="{D7E6A47B-1596-0C49-AB0B-8CCC0671DCFC}"/>
                </a:ext>
              </a:extLst>
            </p:cNvPr>
            <p:cNvSpPr/>
            <p:nvPr/>
          </p:nvSpPr>
          <p:spPr>
            <a:xfrm>
              <a:off x="1071004" y="5188073"/>
              <a:ext cx="156959" cy="179006"/>
            </a:xfrm>
            <a:custGeom>
              <a:avLst/>
              <a:gdLst/>
              <a:ahLst/>
              <a:cxnLst/>
              <a:rect l="l" t="t" r="r" b="b"/>
              <a:pathLst>
                <a:path w="156959" h="179006">
                  <a:moveTo>
                    <a:pt x="0" y="0"/>
                  </a:moveTo>
                  <a:lnTo>
                    <a:pt x="0" y="179006"/>
                  </a:lnTo>
                  <a:lnTo>
                    <a:pt x="156959" y="89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4" name="object 38">
              <a:extLst>
                <a:ext uri="{FF2B5EF4-FFF2-40B4-BE49-F238E27FC236}">
                  <a16:creationId xmlns:a16="http://schemas.microsoft.com/office/drawing/2014/main" id="{690AB9F1-B2E7-234A-9A79-58AC4C0CA0D3}"/>
                </a:ext>
              </a:extLst>
            </p:cNvPr>
            <p:cNvSpPr/>
            <p:nvPr/>
          </p:nvSpPr>
          <p:spPr>
            <a:xfrm>
              <a:off x="1071006" y="4182832"/>
              <a:ext cx="156959" cy="179006"/>
            </a:xfrm>
            <a:custGeom>
              <a:avLst/>
              <a:gdLst/>
              <a:ahLst/>
              <a:cxnLst/>
              <a:rect l="l" t="t" r="r" b="b"/>
              <a:pathLst>
                <a:path w="156959" h="179006">
                  <a:moveTo>
                    <a:pt x="156959" y="0"/>
                  </a:moveTo>
                  <a:lnTo>
                    <a:pt x="0" y="89496"/>
                  </a:lnTo>
                  <a:lnTo>
                    <a:pt x="156959" y="179006"/>
                  </a:lnTo>
                  <a:lnTo>
                    <a:pt x="1569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5" name="object 39">
              <a:extLst>
                <a:ext uri="{FF2B5EF4-FFF2-40B4-BE49-F238E27FC236}">
                  <a16:creationId xmlns:a16="http://schemas.microsoft.com/office/drawing/2014/main" id="{FBF72C6D-A2AA-9044-AFFD-83DFD4BC7974}"/>
                </a:ext>
              </a:extLst>
            </p:cNvPr>
            <p:cNvSpPr/>
            <p:nvPr/>
          </p:nvSpPr>
          <p:spPr>
            <a:xfrm>
              <a:off x="7030843" y="1108837"/>
              <a:ext cx="1053245" cy="1053251"/>
            </a:xfrm>
            <a:custGeom>
              <a:avLst/>
              <a:gdLst/>
              <a:ahLst/>
              <a:cxnLst/>
              <a:rect l="l" t="t" r="r" b="b"/>
              <a:pathLst>
                <a:path w="1053245" h="1053251">
                  <a:moveTo>
                    <a:pt x="1004104" y="749279"/>
                  </a:moveTo>
                  <a:lnTo>
                    <a:pt x="984261" y="787701"/>
                  </a:lnTo>
                  <a:lnTo>
                    <a:pt x="961741" y="823814"/>
                  </a:lnTo>
                  <a:lnTo>
                    <a:pt x="936724" y="857552"/>
                  </a:lnTo>
                  <a:lnTo>
                    <a:pt x="909389" y="888848"/>
                  </a:lnTo>
                  <a:lnTo>
                    <a:pt x="879918" y="917638"/>
                  </a:lnTo>
                  <a:lnTo>
                    <a:pt x="848491" y="943856"/>
                  </a:lnTo>
                  <a:lnTo>
                    <a:pt x="815287" y="967437"/>
                  </a:lnTo>
                  <a:lnTo>
                    <a:pt x="780486" y="988314"/>
                  </a:lnTo>
                  <a:lnTo>
                    <a:pt x="744270" y="1006422"/>
                  </a:lnTo>
                  <a:lnTo>
                    <a:pt x="706818" y="1021695"/>
                  </a:lnTo>
                  <a:lnTo>
                    <a:pt x="668310" y="1034069"/>
                  </a:lnTo>
                  <a:lnTo>
                    <a:pt x="628927" y="1043477"/>
                  </a:lnTo>
                  <a:lnTo>
                    <a:pt x="588848" y="1049854"/>
                  </a:lnTo>
                  <a:lnTo>
                    <a:pt x="548255" y="1053133"/>
                  </a:lnTo>
                  <a:lnTo>
                    <a:pt x="507326" y="1053251"/>
                  </a:lnTo>
                  <a:lnTo>
                    <a:pt x="466243" y="1050140"/>
                  </a:lnTo>
                  <a:lnTo>
                    <a:pt x="425185" y="1043736"/>
                  </a:lnTo>
                  <a:lnTo>
                    <a:pt x="384333" y="1033972"/>
                  </a:lnTo>
                  <a:lnTo>
                    <a:pt x="343866" y="1020783"/>
                  </a:lnTo>
                  <a:lnTo>
                    <a:pt x="303966" y="1004104"/>
                  </a:lnTo>
                  <a:lnTo>
                    <a:pt x="265544" y="984261"/>
                  </a:lnTo>
                  <a:lnTo>
                    <a:pt x="229431" y="961741"/>
                  </a:lnTo>
                  <a:lnTo>
                    <a:pt x="195694" y="936724"/>
                  </a:lnTo>
                  <a:lnTo>
                    <a:pt x="164398" y="909389"/>
                  </a:lnTo>
                  <a:lnTo>
                    <a:pt x="135609" y="879918"/>
                  </a:lnTo>
                  <a:lnTo>
                    <a:pt x="109391" y="848491"/>
                  </a:lnTo>
                  <a:lnTo>
                    <a:pt x="85811" y="815287"/>
                  </a:lnTo>
                  <a:lnTo>
                    <a:pt x="64935" y="780486"/>
                  </a:lnTo>
                  <a:lnTo>
                    <a:pt x="46827" y="744270"/>
                  </a:lnTo>
                  <a:lnTo>
                    <a:pt x="31554" y="706818"/>
                  </a:lnTo>
                  <a:lnTo>
                    <a:pt x="19181" y="668310"/>
                  </a:lnTo>
                  <a:lnTo>
                    <a:pt x="9773" y="628927"/>
                  </a:lnTo>
                  <a:lnTo>
                    <a:pt x="3397" y="588848"/>
                  </a:lnTo>
                  <a:lnTo>
                    <a:pt x="117" y="548255"/>
                  </a:lnTo>
                  <a:lnTo>
                    <a:pt x="0" y="507326"/>
                  </a:lnTo>
                  <a:lnTo>
                    <a:pt x="3110" y="466243"/>
                  </a:lnTo>
                  <a:lnTo>
                    <a:pt x="9513" y="425185"/>
                  </a:lnTo>
                  <a:lnTo>
                    <a:pt x="19276" y="384333"/>
                  </a:lnTo>
                  <a:lnTo>
                    <a:pt x="32463" y="343866"/>
                  </a:lnTo>
                  <a:lnTo>
                    <a:pt x="49141" y="303966"/>
                  </a:lnTo>
                  <a:lnTo>
                    <a:pt x="68985" y="265544"/>
                  </a:lnTo>
                  <a:lnTo>
                    <a:pt x="91507" y="229431"/>
                  </a:lnTo>
                  <a:lnTo>
                    <a:pt x="116526" y="195694"/>
                  </a:lnTo>
                  <a:lnTo>
                    <a:pt x="143862" y="164398"/>
                  </a:lnTo>
                  <a:lnTo>
                    <a:pt x="173334" y="135609"/>
                  </a:lnTo>
                  <a:lnTo>
                    <a:pt x="204762" y="109391"/>
                  </a:lnTo>
                  <a:lnTo>
                    <a:pt x="237967" y="85811"/>
                  </a:lnTo>
                  <a:lnTo>
                    <a:pt x="272768" y="64935"/>
                  </a:lnTo>
                  <a:lnTo>
                    <a:pt x="308984" y="46827"/>
                  </a:lnTo>
                  <a:lnTo>
                    <a:pt x="346436" y="31554"/>
                  </a:lnTo>
                  <a:lnTo>
                    <a:pt x="384944" y="19181"/>
                  </a:lnTo>
                  <a:lnTo>
                    <a:pt x="424327" y="9773"/>
                  </a:lnTo>
                  <a:lnTo>
                    <a:pt x="464405" y="3397"/>
                  </a:lnTo>
                  <a:lnTo>
                    <a:pt x="504998" y="117"/>
                  </a:lnTo>
                  <a:lnTo>
                    <a:pt x="545926" y="0"/>
                  </a:lnTo>
                  <a:lnTo>
                    <a:pt x="587008" y="3110"/>
                  </a:lnTo>
                  <a:lnTo>
                    <a:pt x="628065" y="9513"/>
                  </a:lnTo>
                  <a:lnTo>
                    <a:pt x="668916" y="19276"/>
                  </a:lnTo>
                  <a:lnTo>
                    <a:pt x="709380" y="32463"/>
                  </a:lnTo>
                  <a:lnTo>
                    <a:pt x="749279" y="49141"/>
                  </a:lnTo>
                  <a:lnTo>
                    <a:pt x="787701" y="68985"/>
                  </a:lnTo>
                  <a:lnTo>
                    <a:pt x="823814" y="91507"/>
                  </a:lnTo>
                  <a:lnTo>
                    <a:pt x="857551" y="116526"/>
                  </a:lnTo>
                  <a:lnTo>
                    <a:pt x="888847" y="143862"/>
                  </a:lnTo>
                  <a:lnTo>
                    <a:pt x="917636" y="173334"/>
                  </a:lnTo>
                  <a:lnTo>
                    <a:pt x="943854" y="204762"/>
                  </a:lnTo>
                  <a:lnTo>
                    <a:pt x="967434" y="237967"/>
                  </a:lnTo>
                  <a:lnTo>
                    <a:pt x="988310" y="272768"/>
                  </a:lnTo>
                  <a:lnTo>
                    <a:pt x="1006418" y="308984"/>
                  </a:lnTo>
                  <a:lnTo>
                    <a:pt x="1021691" y="346436"/>
                  </a:lnTo>
                  <a:lnTo>
                    <a:pt x="1034064" y="384944"/>
                  </a:lnTo>
                  <a:lnTo>
                    <a:pt x="1043472" y="424327"/>
                  </a:lnTo>
                  <a:lnTo>
                    <a:pt x="1049848" y="464405"/>
                  </a:lnTo>
                  <a:lnTo>
                    <a:pt x="1053128" y="504998"/>
                  </a:lnTo>
                  <a:lnTo>
                    <a:pt x="1053245" y="545926"/>
                  </a:lnTo>
                  <a:lnTo>
                    <a:pt x="1050135" y="587008"/>
                  </a:lnTo>
                  <a:lnTo>
                    <a:pt x="1043731" y="628065"/>
                  </a:lnTo>
                  <a:lnTo>
                    <a:pt x="1033969" y="668916"/>
                  </a:lnTo>
                  <a:lnTo>
                    <a:pt x="1020782" y="709380"/>
                  </a:lnTo>
                  <a:lnTo>
                    <a:pt x="1004104" y="749279"/>
                  </a:lnTo>
                  <a:close/>
                </a:path>
              </a:pathLst>
            </a:custGeom>
            <a:ln w="381000">
              <a:solidFill>
                <a:srgbClr val="009D3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6" name="object 40">
              <a:extLst>
                <a:ext uri="{FF2B5EF4-FFF2-40B4-BE49-F238E27FC236}">
                  <a16:creationId xmlns:a16="http://schemas.microsoft.com/office/drawing/2014/main" id="{201FFBA5-447A-B043-B944-CE144F2C3576}"/>
                </a:ext>
              </a:extLst>
            </p:cNvPr>
            <p:cNvSpPr/>
            <p:nvPr/>
          </p:nvSpPr>
          <p:spPr>
            <a:xfrm>
              <a:off x="7799831" y="1941111"/>
              <a:ext cx="174282" cy="174282"/>
            </a:xfrm>
            <a:custGeom>
              <a:avLst/>
              <a:gdLst/>
              <a:ahLst/>
              <a:cxnLst/>
              <a:rect l="l" t="t" r="r" b="b"/>
              <a:pathLst>
                <a:path w="174282" h="174282">
                  <a:moveTo>
                    <a:pt x="174282" y="0"/>
                  </a:moveTo>
                  <a:lnTo>
                    <a:pt x="0" y="47701"/>
                  </a:lnTo>
                  <a:lnTo>
                    <a:pt x="126580" y="174282"/>
                  </a:lnTo>
                  <a:lnTo>
                    <a:pt x="1742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7" name="object 41">
              <a:extLst>
                <a:ext uri="{FF2B5EF4-FFF2-40B4-BE49-F238E27FC236}">
                  <a16:creationId xmlns:a16="http://schemas.microsoft.com/office/drawing/2014/main" id="{6A380F94-E691-EA40-9E20-6E454D3A9F49}"/>
                </a:ext>
              </a:extLst>
            </p:cNvPr>
            <p:cNvSpPr/>
            <p:nvPr/>
          </p:nvSpPr>
          <p:spPr>
            <a:xfrm>
              <a:off x="7133301" y="1148013"/>
              <a:ext cx="174282" cy="174269"/>
            </a:xfrm>
            <a:custGeom>
              <a:avLst/>
              <a:gdLst/>
              <a:ahLst/>
              <a:cxnLst/>
              <a:rect l="l" t="t" r="r" b="b"/>
              <a:pathLst>
                <a:path w="174282" h="174269">
                  <a:moveTo>
                    <a:pt x="47701" y="0"/>
                  </a:moveTo>
                  <a:lnTo>
                    <a:pt x="0" y="174269"/>
                  </a:lnTo>
                  <a:lnTo>
                    <a:pt x="174282" y="126568"/>
                  </a:lnTo>
                  <a:lnTo>
                    <a:pt x="477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8" name="object 42">
              <a:extLst>
                <a:ext uri="{FF2B5EF4-FFF2-40B4-BE49-F238E27FC236}">
                  <a16:creationId xmlns:a16="http://schemas.microsoft.com/office/drawing/2014/main" id="{5A528DDD-EDBE-044B-B052-AEA84F4D2969}"/>
                </a:ext>
              </a:extLst>
            </p:cNvPr>
            <p:cNvSpPr/>
            <p:nvPr/>
          </p:nvSpPr>
          <p:spPr>
            <a:xfrm>
              <a:off x="7865467" y="1216463"/>
              <a:ext cx="174282" cy="174282"/>
            </a:xfrm>
            <a:custGeom>
              <a:avLst/>
              <a:gdLst/>
              <a:ahLst/>
              <a:cxnLst/>
              <a:rect l="l" t="t" r="r" b="b"/>
              <a:pathLst>
                <a:path w="174282" h="174282">
                  <a:moveTo>
                    <a:pt x="0" y="0"/>
                  </a:moveTo>
                  <a:lnTo>
                    <a:pt x="47701" y="174282"/>
                  </a:lnTo>
                  <a:lnTo>
                    <a:pt x="174282" y="477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9" name="object 43">
              <a:extLst>
                <a:ext uri="{FF2B5EF4-FFF2-40B4-BE49-F238E27FC236}">
                  <a16:creationId xmlns:a16="http://schemas.microsoft.com/office/drawing/2014/main" id="{AECD41B0-3096-2848-BDF2-271D0D394AF4}"/>
                </a:ext>
              </a:extLst>
            </p:cNvPr>
            <p:cNvSpPr/>
            <p:nvPr/>
          </p:nvSpPr>
          <p:spPr>
            <a:xfrm>
              <a:off x="7091372" y="1863995"/>
              <a:ext cx="174282" cy="174282"/>
            </a:xfrm>
            <a:custGeom>
              <a:avLst/>
              <a:gdLst/>
              <a:ahLst/>
              <a:cxnLst/>
              <a:rect l="l" t="t" r="r" b="b"/>
              <a:pathLst>
                <a:path w="174282" h="174282">
                  <a:moveTo>
                    <a:pt x="126580" y="0"/>
                  </a:moveTo>
                  <a:lnTo>
                    <a:pt x="0" y="126580"/>
                  </a:lnTo>
                  <a:lnTo>
                    <a:pt x="174282" y="174282"/>
                  </a:lnTo>
                  <a:lnTo>
                    <a:pt x="126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0" name="object 44">
              <a:extLst>
                <a:ext uri="{FF2B5EF4-FFF2-40B4-BE49-F238E27FC236}">
                  <a16:creationId xmlns:a16="http://schemas.microsoft.com/office/drawing/2014/main" id="{601AC65D-E758-EC4B-A2AD-DC8932B9362B}"/>
                </a:ext>
              </a:extLst>
            </p:cNvPr>
            <p:cNvSpPr/>
            <p:nvPr/>
          </p:nvSpPr>
          <p:spPr>
            <a:xfrm>
              <a:off x="8507052" y="1858116"/>
              <a:ext cx="636946" cy="303971"/>
            </a:xfrm>
            <a:custGeom>
              <a:avLst/>
              <a:gdLst/>
              <a:ahLst/>
              <a:cxnLst/>
              <a:rect l="l" t="t" r="r" b="b"/>
              <a:pathLst>
                <a:path w="636946" h="303971">
                  <a:moveTo>
                    <a:pt x="0" y="0"/>
                  </a:moveTo>
                  <a:lnTo>
                    <a:pt x="19842" y="38422"/>
                  </a:lnTo>
                  <a:lnTo>
                    <a:pt x="42363" y="74535"/>
                  </a:lnTo>
                  <a:lnTo>
                    <a:pt x="67380" y="108272"/>
                  </a:lnTo>
                  <a:lnTo>
                    <a:pt x="94714" y="139569"/>
                  </a:lnTo>
                  <a:lnTo>
                    <a:pt x="124185" y="168359"/>
                  </a:lnTo>
                  <a:lnTo>
                    <a:pt x="155613" y="194577"/>
                  </a:lnTo>
                  <a:lnTo>
                    <a:pt x="188817" y="218157"/>
                  </a:lnTo>
                  <a:lnTo>
                    <a:pt x="223617" y="239034"/>
                  </a:lnTo>
                  <a:lnTo>
                    <a:pt x="259834" y="257142"/>
                  </a:lnTo>
                  <a:lnTo>
                    <a:pt x="297286" y="272416"/>
                  </a:lnTo>
                  <a:lnTo>
                    <a:pt x="335794" y="284790"/>
                  </a:lnTo>
                  <a:lnTo>
                    <a:pt x="375177" y="294198"/>
                  </a:lnTo>
                  <a:lnTo>
                    <a:pt x="415255" y="300574"/>
                  </a:lnTo>
                  <a:lnTo>
                    <a:pt x="455849" y="303854"/>
                  </a:lnTo>
                  <a:lnTo>
                    <a:pt x="496778" y="303971"/>
                  </a:lnTo>
                  <a:lnTo>
                    <a:pt x="537861" y="300861"/>
                  </a:lnTo>
                  <a:lnTo>
                    <a:pt x="578919" y="294456"/>
                  </a:lnTo>
                  <a:lnTo>
                    <a:pt x="619771" y="284693"/>
                  </a:lnTo>
                  <a:lnTo>
                    <a:pt x="636946" y="279095"/>
                  </a:lnTo>
                </a:path>
              </a:pathLst>
            </a:custGeom>
            <a:ln w="381000">
              <a:solidFill>
                <a:srgbClr val="009D3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1" name="object 45">
              <a:extLst>
                <a:ext uri="{FF2B5EF4-FFF2-40B4-BE49-F238E27FC236}">
                  <a16:creationId xmlns:a16="http://schemas.microsoft.com/office/drawing/2014/main" id="{0A5BBD4D-DA74-D440-AC58-243D0A9C0E47}"/>
                </a:ext>
              </a:extLst>
            </p:cNvPr>
            <p:cNvSpPr/>
            <p:nvPr/>
          </p:nvSpPr>
          <p:spPr>
            <a:xfrm>
              <a:off x="8457911" y="1108837"/>
              <a:ext cx="686087" cy="749279"/>
            </a:xfrm>
            <a:custGeom>
              <a:avLst/>
              <a:gdLst/>
              <a:ahLst/>
              <a:cxnLst/>
              <a:rect l="l" t="t" r="r" b="b"/>
              <a:pathLst>
                <a:path w="686087" h="749279">
                  <a:moveTo>
                    <a:pt x="686087" y="24896"/>
                  </a:moveTo>
                  <a:lnTo>
                    <a:pt x="628918" y="9773"/>
                  </a:lnTo>
                  <a:lnTo>
                    <a:pt x="588840" y="3397"/>
                  </a:lnTo>
                  <a:lnTo>
                    <a:pt x="548247" y="117"/>
                  </a:lnTo>
                  <a:lnTo>
                    <a:pt x="507319" y="0"/>
                  </a:lnTo>
                  <a:lnTo>
                    <a:pt x="466237" y="3110"/>
                  </a:lnTo>
                  <a:lnTo>
                    <a:pt x="425180" y="9513"/>
                  </a:lnTo>
                  <a:lnTo>
                    <a:pt x="384329" y="19276"/>
                  </a:lnTo>
                  <a:lnTo>
                    <a:pt x="343865" y="32463"/>
                  </a:lnTo>
                  <a:lnTo>
                    <a:pt x="303966" y="49141"/>
                  </a:lnTo>
                  <a:lnTo>
                    <a:pt x="265544" y="68985"/>
                  </a:lnTo>
                  <a:lnTo>
                    <a:pt x="229431" y="91507"/>
                  </a:lnTo>
                  <a:lnTo>
                    <a:pt x="195694" y="116526"/>
                  </a:lnTo>
                  <a:lnTo>
                    <a:pt x="164398" y="143862"/>
                  </a:lnTo>
                  <a:lnTo>
                    <a:pt x="135609" y="173334"/>
                  </a:lnTo>
                  <a:lnTo>
                    <a:pt x="109391" y="204762"/>
                  </a:lnTo>
                  <a:lnTo>
                    <a:pt x="85811" y="237967"/>
                  </a:lnTo>
                  <a:lnTo>
                    <a:pt x="64935" y="272768"/>
                  </a:lnTo>
                  <a:lnTo>
                    <a:pt x="46827" y="308984"/>
                  </a:lnTo>
                  <a:lnTo>
                    <a:pt x="31554" y="346436"/>
                  </a:lnTo>
                  <a:lnTo>
                    <a:pt x="19181" y="384944"/>
                  </a:lnTo>
                  <a:lnTo>
                    <a:pt x="9773" y="424327"/>
                  </a:lnTo>
                  <a:lnTo>
                    <a:pt x="3397" y="464405"/>
                  </a:lnTo>
                  <a:lnTo>
                    <a:pt x="117" y="504998"/>
                  </a:lnTo>
                  <a:lnTo>
                    <a:pt x="0" y="545926"/>
                  </a:lnTo>
                  <a:lnTo>
                    <a:pt x="3110" y="587008"/>
                  </a:lnTo>
                  <a:lnTo>
                    <a:pt x="9513" y="628065"/>
                  </a:lnTo>
                  <a:lnTo>
                    <a:pt x="19276" y="668916"/>
                  </a:lnTo>
                  <a:lnTo>
                    <a:pt x="32463" y="709380"/>
                  </a:lnTo>
                  <a:lnTo>
                    <a:pt x="49141" y="749279"/>
                  </a:lnTo>
                </a:path>
              </a:pathLst>
            </a:custGeom>
            <a:ln w="380999">
              <a:solidFill>
                <a:srgbClr val="009D3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2" name="object 46">
              <a:extLst>
                <a:ext uri="{FF2B5EF4-FFF2-40B4-BE49-F238E27FC236}">
                  <a16:creationId xmlns:a16="http://schemas.microsoft.com/office/drawing/2014/main" id="{8B0DD15E-BF88-8243-8D80-AF2CA7FB7AF7}"/>
                </a:ext>
              </a:extLst>
            </p:cNvPr>
            <p:cNvSpPr/>
            <p:nvPr/>
          </p:nvSpPr>
          <p:spPr>
            <a:xfrm>
              <a:off x="8567884" y="1941111"/>
              <a:ext cx="174282" cy="174282"/>
            </a:xfrm>
            <a:custGeom>
              <a:avLst/>
              <a:gdLst/>
              <a:ahLst/>
              <a:cxnLst/>
              <a:rect l="l" t="t" r="r" b="b"/>
              <a:pathLst>
                <a:path w="174282" h="174282">
                  <a:moveTo>
                    <a:pt x="0" y="0"/>
                  </a:moveTo>
                  <a:lnTo>
                    <a:pt x="47701" y="174282"/>
                  </a:lnTo>
                  <a:lnTo>
                    <a:pt x="174282" y="477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3" name="object 47">
              <a:extLst>
                <a:ext uri="{FF2B5EF4-FFF2-40B4-BE49-F238E27FC236}">
                  <a16:creationId xmlns:a16="http://schemas.microsoft.com/office/drawing/2014/main" id="{D275F6FB-0963-B64E-A83F-D71C539766AA}"/>
                </a:ext>
              </a:extLst>
            </p:cNvPr>
            <p:cNvSpPr/>
            <p:nvPr/>
          </p:nvSpPr>
          <p:spPr>
            <a:xfrm>
              <a:off x="8502250" y="1216463"/>
              <a:ext cx="174282" cy="174282"/>
            </a:xfrm>
            <a:custGeom>
              <a:avLst/>
              <a:gdLst/>
              <a:ahLst/>
              <a:cxnLst/>
              <a:rect l="l" t="t" r="r" b="b"/>
              <a:pathLst>
                <a:path w="174282" h="174282">
                  <a:moveTo>
                    <a:pt x="174282" y="0"/>
                  </a:moveTo>
                  <a:lnTo>
                    <a:pt x="0" y="47701"/>
                  </a:lnTo>
                  <a:lnTo>
                    <a:pt x="126580" y="174282"/>
                  </a:lnTo>
                  <a:lnTo>
                    <a:pt x="1742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4" name="object 48">
              <a:extLst>
                <a:ext uri="{FF2B5EF4-FFF2-40B4-BE49-F238E27FC236}">
                  <a16:creationId xmlns:a16="http://schemas.microsoft.com/office/drawing/2014/main" id="{A105D813-6694-2749-B357-303529EADCAD}"/>
                </a:ext>
              </a:extLst>
            </p:cNvPr>
            <p:cNvSpPr/>
            <p:nvPr/>
          </p:nvSpPr>
          <p:spPr>
            <a:xfrm>
              <a:off x="4627930" y="3685895"/>
              <a:ext cx="80175" cy="62915"/>
            </a:xfrm>
            <a:custGeom>
              <a:avLst/>
              <a:gdLst/>
              <a:ahLst/>
              <a:cxnLst/>
              <a:rect l="l" t="t" r="r" b="b"/>
              <a:pathLst>
                <a:path w="80175" h="62915">
                  <a:moveTo>
                    <a:pt x="0" y="62915"/>
                  </a:moveTo>
                  <a:lnTo>
                    <a:pt x="80175" y="62915"/>
                  </a:lnTo>
                  <a:lnTo>
                    <a:pt x="80175" y="0"/>
                  </a:lnTo>
                  <a:lnTo>
                    <a:pt x="0" y="0"/>
                  </a:lnTo>
                  <a:lnTo>
                    <a:pt x="0" y="629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5" name="object 49">
              <a:extLst>
                <a:ext uri="{FF2B5EF4-FFF2-40B4-BE49-F238E27FC236}">
                  <a16:creationId xmlns:a16="http://schemas.microsoft.com/office/drawing/2014/main" id="{5DAF5C6B-7949-F04F-85EF-11EEA6DC0371}"/>
                </a:ext>
              </a:extLst>
            </p:cNvPr>
            <p:cNvSpPr/>
            <p:nvPr/>
          </p:nvSpPr>
          <p:spPr>
            <a:xfrm>
              <a:off x="4085996" y="3685895"/>
              <a:ext cx="80175" cy="62915"/>
            </a:xfrm>
            <a:custGeom>
              <a:avLst/>
              <a:gdLst/>
              <a:ahLst/>
              <a:cxnLst/>
              <a:rect l="l" t="t" r="r" b="b"/>
              <a:pathLst>
                <a:path w="80175" h="62915">
                  <a:moveTo>
                    <a:pt x="0" y="62915"/>
                  </a:moveTo>
                  <a:lnTo>
                    <a:pt x="80175" y="62915"/>
                  </a:lnTo>
                  <a:lnTo>
                    <a:pt x="80175" y="0"/>
                  </a:lnTo>
                  <a:lnTo>
                    <a:pt x="0" y="0"/>
                  </a:lnTo>
                  <a:lnTo>
                    <a:pt x="0" y="629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6" name="object 50">
              <a:extLst>
                <a:ext uri="{FF2B5EF4-FFF2-40B4-BE49-F238E27FC236}">
                  <a16:creationId xmlns:a16="http://schemas.microsoft.com/office/drawing/2014/main" id="{1C5E64DA-AE04-6847-8588-4697EE9946C6}"/>
                </a:ext>
              </a:extLst>
            </p:cNvPr>
            <p:cNvSpPr/>
            <p:nvPr/>
          </p:nvSpPr>
          <p:spPr>
            <a:xfrm>
              <a:off x="4085996" y="3657485"/>
              <a:ext cx="622096" cy="0"/>
            </a:xfrm>
            <a:custGeom>
              <a:avLst/>
              <a:gdLst/>
              <a:ahLst/>
              <a:cxnLst/>
              <a:rect l="l" t="t" r="r" b="b"/>
              <a:pathLst>
                <a:path w="622096">
                  <a:moveTo>
                    <a:pt x="0" y="0"/>
                  </a:moveTo>
                  <a:lnTo>
                    <a:pt x="622096" y="0"/>
                  </a:lnTo>
                </a:path>
              </a:pathLst>
            </a:custGeom>
            <a:ln w="2258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7" name="object 51">
              <a:extLst>
                <a:ext uri="{FF2B5EF4-FFF2-40B4-BE49-F238E27FC236}">
                  <a16:creationId xmlns:a16="http://schemas.microsoft.com/office/drawing/2014/main" id="{A9980C0B-6EA6-D144-B414-0FD4DCE62F4C}"/>
                </a:ext>
              </a:extLst>
            </p:cNvPr>
            <p:cNvSpPr/>
            <p:nvPr/>
          </p:nvSpPr>
          <p:spPr>
            <a:xfrm>
              <a:off x="4085996" y="3777265"/>
              <a:ext cx="622096" cy="0"/>
            </a:xfrm>
            <a:custGeom>
              <a:avLst/>
              <a:gdLst/>
              <a:ahLst/>
              <a:cxnLst/>
              <a:rect l="l" t="t" r="r" b="b"/>
              <a:pathLst>
                <a:path w="622096">
                  <a:moveTo>
                    <a:pt x="0" y="0"/>
                  </a:moveTo>
                  <a:lnTo>
                    <a:pt x="622096" y="0"/>
                  </a:lnTo>
                </a:path>
              </a:pathLst>
            </a:custGeom>
            <a:ln w="22593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8" name="object 52">
              <a:extLst>
                <a:ext uri="{FF2B5EF4-FFF2-40B4-BE49-F238E27FC236}">
                  <a16:creationId xmlns:a16="http://schemas.microsoft.com/office/drawing/2014/main" id="{3854207A-A0D5-8A43-9862-BA660915A555}"/>
                </a:ext>
              </a:extLst>
            </p:cNvPr>
            <p:cNvSpPr/>
            <p:nvPr/>
          </p:nvSpPr>
          <p:spPr>
            <a:xfrm>
              <a:off x="4356963" y="3685895"/>
              <a:ext cx="80175" cy="62915"/>
            </a:xfrm>
            <a:custGeom>
              <a:avLst/>
              <a:gdLst/>
              <a:ahLst/>
              <a:cxnLst/>
              <a:rect l="l" t="t" r="r" b="b"/>
              <a:pathLst>
                <a:path w="80175" h="62915">
                  <a:moveTo>
                    <a:pt x="0" y="62915"/>
                  </a:moveTo>
                  <a:lnTo>
                    <a:pt x="80175" y="62915"/>
                  </a:lnTo>
                  <a:lnTo>
                    <a:pt x="80175" y="0"/>
                  </a:lnTo>
                  <a:lnTo>
                    <a:pt x="0" y="0"/>
                  </a:lnTo>
                  <a:lnTo>
                    <a:pt x="0" y="629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9" name="object 53">
              <a:extLst>
                <a:ext uri="{FF2B5EF4-FFF2-40B4-BE49-F238E27FC236}">
                  <a16:creationId xmlns:a16="http://schemas.microsoft.com/office/drawing/2014/main" id="{358F24DB-12DA-F34E-ACB1-C1AD002A5DE7}"/>
                </a:ext>
              </a:extLst>
            </p:cNvPr>
            <p:cNvSpPr/>
            <p:nvPr/>
          </p:nvSpPr>
          <p:spPr>
            <a:xfrm>
              <a:off x="4627930" y="3528504"/>
              <a:ext cx="80175" cy="62915"/>
            </a:xfrm>
            <a:custGeom>
              <a:avLst/>
              <a:gdLst/>
              <a:ahLst/>
              <a:cxnLst/>
              <a:rect l="l" t="t" r="r" b="b"/>
              <a:pathLst>
                <a:path w="80175" h="62915">
                  <a:moveTo>
                    <a:pt x="0" y="62915"/>
                  </a:moveTo>
                  <a:lnTo>
                    <a:pt x="80175" y="62915"/>
                  </a:lnTo>
                  <a:lnTo>
                    <a:pt x="80175" y="0"/>
                  </a:lnTo>
                  <a:lnTo>
                    <a:pt x="0" y="0"/>
                  </a:lnTo>
                  <a:lnTo>
                    <a:pt x="0" y="629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0" name="object 54">
              <a:extLst>
                <a:ext uri="{FF2B5EF4-FFF2-40B4-BE49-F238E27FC236}">
                  <a16:creationId xmlns:a16="http://schemas.microsoft.com/office/drawing/2014/main" id="{869E8725-52F5-0B40-B681-9B3E54207DA3}"/>
                </a:ext>
              </a:extLst>
            </p:cNvPr>
            <p:cNvSpPr/>
            <p:nvPr/>
          </p:nvSpPr>
          <p:spPr>
            <a:xfrm>
              <a:off x="4085996" y="3528504"/>
              <a:ext cx="80175" cy="62915"/>
            </a:xfrm>
            <a:custGeom>
              <a:avLst/>
              <a:gdLst/>
              <a:ahLst/>
              <a:cxnLst/>
              <a:rect l="l" t="t" r="r" b="b"/>
              <a:pathLst>
                <a:path w="80175" h="62915">
                  <a:moveTo>
                    <a:pt x="0" y="62915"/>
                  </a:moveTo>
                  <a:lnTo>
                    <a:pt x="80175" y="62915"/>
                  </a:lnTo>
                  <a:lnTo>
                    <a:pt x="80175" y="0"/>
                  </a:lnTo>
                  <a:lnTo>
                    <a:pt x="0" y="0"/>
                  </a:lnTo>
                  <a:lnTo>
                    <a:pt x="0" y="629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1" name="object 55">
              <a:extLst>
                <a:ext uri="{FF2B5EF4-FFF2-40B4-BE49-F238E27FC236}">
                  <a16:creationId xmlns:a16="http://schemas.microsoft.com/office/drawing/2014/main" id="{74FF7E19-727B-9F42-91B5-2C5E70753583}"/>
                </a:ext>
              </a:extLst>
            </p:cNvPr>
            <p:cNvSpPr/>
            <p:nvPr/>
          </p:nvSpPr>
          <p:spPr>
            <a:xfrm>
              <a:off x="4085996" y="3500094"/>
              <a:ext cx="622096" cy="0"/>
            </a:xfrm>
            <a:custGeom>
              <a:avLst/>
              <a:gdLst/>
              <a:ahLst/>
              <a:cxnLst/>
              <a:rect l="l" t="t" r="r" b="b"/>
              <a:pathLst>
                <a:path w="622096">
                  <a:moveTo>
                    <a:pt x="0" y="0"/>
                  </a:moveTo>
                  <a:lnTo>
                    <a:pt x="622096" y="0"/>
                  </a:lnTo>
                </a:path>
              </a:pathLst>
            </a:custGeom>
            <a:ln w="2258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2" name="object 56">
              <a:extLst>
                <a:ext uri="{FF2B5EF4-FFF2-40B4-BE49-F238E27FC236}">
                  <a16:creationId xmlns:a16="http://schemas.microsoft.com/office/drawing/2014/main" id="{42C0FAE1-4262-5746-9AEC-9C8CFCA25516}"/>
                </a:ext>
              </a:extLst>
            </p:cNvPr>
            <p:cNvSpPr/>
            <p:nvPr/>
          </p:nvSpPr>
          <p:spPr>
            <a:xfrm>
              <a:off x="4085996" y="3619880"/>
              <a:ext cx="622096" cy="0"/>
            </a:xfrm>
            <a:custGeom>
              <a:avLst/>
              <a:gdLst/>
              <a:ahLst/>
              <a:cxnLst/>
              <a:rect l="l" t="t" r="r" b="b"/>
              <a:pathLst>
                <a:path w="622096">
                  <a:moveTo>
                    <a:pt x="0" y="0"/>
                  </a:moveTo>
                  <a:lnTo>
                    <a:pt x="622096" y="0"/>
                  </a:lnTo>
                </a:path>
              </a:pathLst>
            </a:custGeom>
            <a:ln w="2258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3" name="object 57">
              <a:extLst>
                <a:ext uri="{FF2B5EF4-FFF2-40B4-BE49-F238E27FC236}">
                  <a16:creationId xmlns:a16="http://schemas.microsoft.com/office/drawing/2014/main" id="{D8C8293E-843E-5F45-A097-D3B8695B5858}"/>
                </a:ext>
              </a:extLst>
            </p:cNvPr>
            <p:cNvSpPr/>
            <p:nvPr/>
          </p:nvSpPr>
          <p:spPr>
            <a:xfrm>
              <a:off x="4356963" y="3528504"/>
              <a:ext cx="80175" cy="62915"/>
            </a:xfrm>
            <a:custGeom>
              <a:avLst/>
              <a:gdLst/>
              <a:ahLst/>
              <a:cxnLst/>
              <a:rect l="l" t="t" r="r" b="b"/>
              <a:pathLst>
                <a:path w="80175" h="62915">
                  <a:moveTo>
                    <a:pt x="0" y="62915"/>
                  </a:moveTo>
                  <a:lnTo>
                    <a:pt x="80175" y="62915"/>
                  </a:lnTo>
                  <a:lnTo>
                    <a:pt x="80175" y="0"/>
                  </a:lnTo>
                  <a:lnTo>
                    <a:pt x="0" y="0"/>
                  </a:lnTo>
                  <a:lnTo>
                    <a:pt x="0" y="629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4" name="object 58">
              <a:extLst>
                <a:ext uri="{FF2B5EF4-FFF2-40B4-BE49-F238E27FC236}">
                  <a16:creationId xmlns:a16="http://schemas.microsoft.com/office/drawing/2014/main" id="{F91AA13F-4E72-164E-8744-2C7A943AD169}"/>
                </a:ext>
              </a:extLst>
            </p:cNvPr>
            <p:cNvSpPr/>
            <p:nvPr/>
          </p:nvSpPr>
          <p:spPr>
            <a:xfrm>
              <a:off x="4627930" y="3369068"/>
              <a:ext cx="80175" cy="62915"/>
            </a:xfrm>
            <a:custGeom>
              <a:avLst/>
              <a:gdLst/>
              <a:ahLst/>
              <a:cxnLst/>
              <a:rect l="l" t="t" r="r" b="b"/>
              <a:pathLst>
                <a:path w="80175" h="62915">
                  <a:moveTo>
                    <a:pt x="0" y="62915"/>
                  </a:moveTo>
                  <a:lnTo>
                    <a:pt x="80175" y="62915"/>
                  </a:lnTo>
                  <a:lnTo>
                    <a:pt x="80175" y="0"/>
                  </a:lnTo>
                  <a:lnTo>
                    <a:pt x="0" y="0"/>
                  </a:lnTo>
                  <a:lnTo>
                    <a:pt x="0" y="629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5" name="object 59">
              <a:extLst>
                <a:ext uri="{FF2B5EF4-FFF2-40B4-BE49-F238E27FC236}">
                  <a16:creationId xmlns:a16="http://schemas.microsoft.com/office/drawing/2014/main" id="{482F90A9-9422-5546-93D7-B92816BE480D}"/>
                </a:ext>
              </a:extLst>
            </p:cNvPr>
            <p:cNvSpPr/>
            <p:nvPr/>
          </p:nvSpPr>
          <p:spPr>
            <a:xfrm>
              <a:off x="4085996" y="3369068"/>
              <a:ext cx="80175" cy="62915"/>
            </a:xfrm>
            <a:custGeom>
              <a:avLst/>
              <a:gdLst/>
              <a:ahLst/>
              <a:cxnLst/>
              <a:rect l="l" t="t" r="r" b="b"/>
              <a:pathLst>
                <a:path w="80175" h="62915">
                  <a:moveTo>
                    <a:pt x="0" y="62915"/>
                  </a:moveTo>
                  <a:lnTo>
                    <a:pt x="80175" y="62915"/>
                  </a:lnTo>
                  <a:lnTo>
                    <a:pt x="80175" y="0"/>
                  </a:lnTo>
                  <a:lnTo>
                    <a:pt x="0" y="0"/>
                  </a:lnTo>
                  <a:lnTo>
                    <a:pt x="0" y="629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6" name="object 60">
              <a:extLst>
                <a:ext uri="{FF2B5EF4-FFF2-40B4-BE49-F238E27FC236}">
                  <a16:creationId xmlns:a16="http://schemas.microsoft.com/office/drawing/2014/main" id="{CD1A47E0-4856-2141-8E06-B88EEDF101F2}"/>
                </a:ext>
              </a:extLst>
            </p:cNvPr>
            <p:cNvSpPr/>
            <p:nvPr/>
          </p:nvSpPr>
          <p:spPr>
            <a:xfrm>
              <a:off x="4085996" y="3340658"/>
              <a:ext cx="622096" cy="0"/>
            </a:xfrm>
            <a:custGeom>
              <a:avLst/>
              <a:gdLst/>
              <a:ahLst/>
              <a:cxnLst/>
              <a:rect l="l" t="t" r="r" b="b"/>
              <a:pathLst>
                <a:path w="622096">
                  <a:moveTo>
                    <a:pt x="0" y="0"/>
                  </a:moveTo>
                  <a:lnTo>
                    <a:pt x="622096" y="0"/>
                  </a:lnTo>
                </a:path>
              </a:pathLst>
            </a:custGeom>
            <a:ln w="2258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7" name="object 61">
              <a:extLst>
                <a:ext uri="{FF2B5EF4-FFF2-40B4-BE49-F238E27FC236}">
                  <a16:creationId xmlns:a16="http://schemas.microsoft.com/office/drawing/2014/main" id="{2BA956AE-5A41-034A-9553-5445B599607C}"/>
                </a:ext>
              </a:extLst>
            </p:cNvPr>
            <p:cNvSpPr/>
            <p:nvPr/>
          </p:nvSpPr>
          <p:spPr>
            <a:xfrm>
              <a:off x="4085996" y="3460444"/>
              <a:ext cx="622096" cy="0"/>
            </a:xfrm>
            <a:custGeom>
              <a:avLst/>
              <a:gdLst/>
              <a:ahLst/>
              <a:cxnLst/>
              <a:rect l="l" t="t" r="r" b="b"/>
              <a:pathLst>
                <a:path w="622096">
                  <a:moveTo>
                    <a:pt x="0" y="0"/>
                  </a:moveTo>
                  <a:lnTo>
                    <a:pt x="622096" y="0"/>
                  </a:lnTo>
                </a:path>
              </a:pathLst>
            </a:custGeom>
            <a:ln w="2258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2" name="object 62">
              <a:extLst>
                <a:ext uri="{FF2B5EF4-FFF2-40B4-BE49-F238E27FC236}">
                  <a16:creationId xmlns:a16="http://schemas.microsoft.com/office/drawing/2014/main" id="{DD1E91A7-9D63-D74E-AF7D-DF09055E629F}"/>
                </a:ext>
              </a:extLst>
            </p:cNvPr>
            <p:cNvSpPr/>
            <p:nvPr/>
          </p:nvSpPr>
          <p:spPr>
            <a:xfrm>
              <a:off x="4356963" y="3369068"/>
              <a:ext cx="80175" cy="62915"/>
            </a:xfrm>
            <a:custGeom>
              <a:avLst/>
              <a:gdLst/>
              <a:ahLst/>
              <a:cxnLst/>
              <a:rect l="l" t="t" r="r" b="b"/>
              <a:pathLst>
                <a:path w="80175" h="62915">
                  <a:moveTo>
                    <a:pt x="0" y="62915"/>
                  </a:moveTo>
                  <a:lnTo>
                    <a:pt x="80175" y="62915"/>
                  </a:lnTo>
                  <a:lnTo>
                    <a:pt x="80175" y="0"/>
                  </a:lnTo>
                  <a:lnTo>
                    <a:pt x="0" y="0"/>
                  </a:lnTo>
                  <a:lnTo>
                    <a:pt x="0" y="629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4" name="object 64">
              <a:extLst>
                <a:ext uri="{FF2B5EF4-FFF2-40B4-BE49-F238E27FC236}">
                  <a16:creationId xmlns:a16="http://schemas.microsoft.com/office/drawing/2014/main" id="{71193E86-76CC-4745-A078-95350CBA40BE}"/>
                </a:ext>
              </a:extLst>
            </p:cNvPr>
            <p:cNvSpPr/>
            <p:nvPr/>
          </p:nvSpPr>
          <p:spPr>
            <a:xfrm>
              <a:off x="6022902" y="2483095"/>
              <a:ext cx="2116928" cy="2116934"/>
            </a:xfrm>
            <a:custGeom>
              <a:avLst/>
              <a:gdLst/>
              <a:ahLst/>
              <a:cxnLst/>
              <a:rect l="l" t="t" r="r" b="b"/>
              <a:pathLst>
                <a:path w="2116928" h="2116934">
                  <a:moveTo>
                    <a:pt x="1420518" y="2053207"/>
                  </a:moveTo>
                  <a:lnTo>
                    <a:pt x="1337735" y="2079604"/>
                  </a:lnTo>
                  <a:lnTo>
                    <a:pt x="1254429" y="2098916"/>
                  </a:lnTo>
                  <a:lnTo>
                    <a:pt x="1170950" y="2111305"/>
                  </a:lnTo>
                  <a:lnTo>
                    <a:pt x="1087648" y="2116934"/>
                  </a:lnTo>
                  <a:lnTo>
                    <a:pt x="1004871" y="2115966"/>
                  </a:lnTo>
                  <a:lnTo>
                    <a:pt x="922969" y="2108564"/>
                  </a:lnTo>
                  <a:lnTo>
                    <a:pt x="842291" y="2094890"/>
                  </a:lnTo>
                  <a:lnTo>
                    <a:pt x="763186" y="2075108"/>
                  </a:lnTo>
                  <a:lnTo>
                    <a:pt x="686003" y="2049380"/>
                  </a:lnTo>
                  <a:lnTo>
                    <a:pt x="611092" y="2017869"/>
                  </a:lnTo>
                  <a:lnTo>
                    <a:pt x="538801" y="1980738"/>
                  </a:lnTo>
                  <a:lnTo>
                    <a:pt x="469480" y="1938150"/>
                  </a:lnTo>
                  <a:lnTo>
                    <a:pt x="403478" y="1890267"/>
                  </a:lnTo>
                  <a:lnTo>
                    <a:pt x="341144" y="1837253"/>
                  </a:lnTo>
                  <a:lnTo>
                    <a:pt x="282828" y="1779269"/>
                  </a:lnTo>
                  <a:lnTo>
                    <a:pt x="228878" y="1716480"/>
                  </a:lnTo>
                  <a:lnTo>
                    <a:pt x="179644" y="1649047"/>
                  </a:lnTo>
                  <a:lnTo>
                    <a:pt x="135474" y="1577134"/>
                  </a:lnTo>
                  <a:lnTo>
                    <a:pt x="96719" y="1500904"/>
                  </a:lnTo>
                  <a:lnTo>
                    <a:pt x="63727" y="1420518"/>
                  </a:lnTo>
                  <a:lnTo>
                    <a:pt x="37329" y="1337734"/>
                  </a:lnTo>
                  <a:lnTo>
                    <a:pt x="18018" y="1254428"/>
                  </a:lnTo>
                  <a:lnTo>
                    <a:pt x="5629" y="1170949"/>
                  </a:lnTo>
                  <a:lnTo>
                    <a:pt x="0" y="1087646"/>
                  </a:lnTo>
                  <a:lnTo>
                    <a:pt x="967" y="1004869"/>
                  </a:lnTo>
                  <a:lnTo>
                    <a:pt x="8369" y="922967"/>
                  </a:lnTo>
                  <a:lnTo>
                    <a:pt x="22043" y="842288"/>
                  </a:lnTo>
                  <a:lnTo>
                    <a:pt x="41825" y="763182"/>
                  </a:lnTo>
                  <a:lnTo>
                    <a:pt x="67552" y="685999"/>
                  </a:lnTo>
                  <a:lnTo>
                    <a:pt x="99063" y="611087"/>
                  </a:lnTo>
                  <a:lnTo>
                    <a:pt x="136193" y="538796"/>
                  </a:lnTo>
                  <a:lnTo>
                    <a:pt x="178781" y="469475"/>
                  </a:lnTo>
                  <a:lnTo>
                    <a:pt x="226663" y="403473"/>
                  </a:lnTo>
                  <a:lnTo>
                    <a:pt x="279677" y="341139"/>
                  </a:lnTo>
                  <a:lnTo>
                    <a:pt x="337659" y="282823"/>
                  </a:lnTo>
                  <a:lnTo>
                    <a:pt x="400447" y="228873"/>
                  </a:lnTo>
                  <a:lnTo>
                    <a:pt x="467879" y="179640"/>
                  </a:lnTo>
                  <a:lnTo>
                    <a:pt x="539790" y="135471"/>
                  </a:lnTo>
                  <a:lnTo>
                    <a:pt x="616019" y="96717"/>
                  </a:lnTo>
                  <a:lnTo>
                    <a:pt x="696402" y="63727"/>
                  </a:lnTo>
                  <a:lnTo>
                    <a:pt x="779188" y="37329"/>
                  </a:lnTo>
                  <a:lnTo>
                    <a:pt x="862496" y="18018"/>
                  </a:lnTo>
                  <a:lnTo>
                    <a:pt x="945976" y="5629"/>
                  </a:lnTo>
                  <a:lnTo>
                    <a:pt x="1029279" y="0"/>
                  </a:lnTo>
                  <a:lnTo>
                    <a:pt x="1112057" y="967"/>
                  </a:lnTo>
                  <a:lnTo>
                    <a:pt x="1193960" y="8369"/>
                  </a:lnTo>
                  <a:lnTo>
                    <a:pt x="1274639" y="22043"/>
                  </a:lnTo>
                  <a:lnTo>
                    <a:pt x="1353745" y="41825"/>
                  </a:lnTo>
                  <a:lnTo>
                    <a:pt x="1430928" y="67552"/>
                  </a:lnTo>
                  <a:lnTo>
                    <a:pt x="1505840" y="99063"/>
                  </a:lnTo>
                  <a:lnTo>
                    <a:pt x="1578131" y="136193"/>
                  </a:lnTo>
                  <a:lnTo>
                    <a:pt x="1647453" y="178781"/>
                  </a:lnTo>
                  <a:lnTo>
                    <a:pt x="1713455" y="226663"/>
                  </a:lnTo>
                  <a:lnTo>
                    <a:pt x="1775789" y="279677"/>
                  </a:lnTo>
                  <a:lnTo>
                    <a:pt x="1834105" y="337659"/>
                  </a:lnTo>
                  <a:lnTo>
                    <a:pt x="1888055" y="400447"/>
                  </a:lnTo>
                  <a:lnTo>
                    <a:pt x="1937290" y="467879"/>
                  </a:lnTo>
                  <a:lnTo>
                    <a:pt x="1981459" y="539790"/>
                  </a:lnTo>
                  <a:lnTo>
                    <a:pt x="2020215" y="616019"/>
                  </a:lnTo>
                  <a:lnTo>
                    <a:pt x="2053207" y="696402"/>
                  </a:lnTo>
                  <a:lnTo>
                    <a:pt x="2079602" y="779188"/>
                  </a:lnTo>
                  <a:lnTo>
                    <a:pt x="2098912" y="862496"/>
                  </a:lnTo>
                  <a:lnTo>
                    <a:pt x="2111300" y="945976"/>
                  </a:lnTo>
                  <a:lnTo>
                    <a:pt x="2116928" y="1029279"/>
                  </a:lnTo>
                  <a:lnTo>
                    <a:pt x="2115959" y="1112057"/>
                  </a:lnTo>
                  <a:lnTo>
                    <a:pt x="2108556" y="1193960"/>
                  </a:lnTo>
                  <a:lnTo>
                    <a:pt x="2094882" y="1274639"/>
                  </a:lnTo>
                  <a:lnTo>
                    <a:pt x="2075099" y="1353745"/>
                  </a:lnTo>
                  <a:lnTo>
                    <a:pt x="2049371" y="1430928"/>
                  </a:lnTo>
                  <a:lnTo>
                    <a:pt x="2017860" y="1505840"/>
                  </a:lnTo>
                  <a:lnTo>
                    <a:pt x="1980729" y="1578131"/>
                  </a:lnTo>
                  <a:lnTo>
                    <a:pt x="1938141" y="1647453"/>
                  </a:lnTo>
                  <a:lnTo>
                    <a:pt x="1890258" y="1713455"/>
                  </a:lnTo>
                  <a:lnTo>
                    <a:pt x="1837245" y="1775789"/>
                  </a:lnTo>
                  <a:lnTo>
                    <a:pt x="1779262" y="1834105"/>
                  </a:lnTo>
                  <a:lnTo>
                    <a:pt x="1716474" y="1888055"/>
                  </a:lnTo>
                  <a:lnTo>
                    <a:pt x="1649042" y="1937290"/>
                  </a:lnTo>
                  <a:lnTo>
                    <a:pt x="1577131" y="1981459"/>
                  </a:lnTo>
                  <a:lnTo>
                    <a:pt x="1500902" y="2020215"/>
                  </a:lnTo>
                  <a:lnTo>
                    <a:pt x="1420518" y="2053207"/>
                  </a:lnTo>
                  <a:close/>
                </a:path>
              </a:pathLst>
            </a:custGeom>
            <a:ln w="381000">
              <a:solidFill>
                <a:srgbClr val="009D3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5" name="object 65">
              <a:extLst>
                <a:ext uri="{FF2B5EF4-FFF2-40B4-BE49-F238E27FC236}">
                  <a16:creationId xmlns:a16="http://schemas.microsoft.com/office/drawing/2014/main" id="{4E513D48-D36D-B842-BCC1-A41A58079C98}"/>
                </a:ext>
              </a:extLst>
            </p:cNvPr>
            <p:cNvSpPr/>
            <p:nvPr/>
          </p:nvSpPr>
          <p:spPr>
            <a:xfrm>
              <a:off x="6022700" y="3014773"/>
              <a:ext cx="1053572" cy="1053572"/>
            </a:xfrm>
            <a:custGeom>
              <a:avLst/>
              <a:gdLst/>
              <a:ahLst/>
              <a:cxnLst/>
              <a:rect l="l" t="t" r="r" b="b"/>
              <a:pathLst>
                <a:path w="1053572" h="1053572">
                  <a:moveTo>
                    <a:pt x="706973" y="1021857"/>
                  </a:moveTo>
                  <a:lnTo>
                    <a:pt x="665773" y="1034994"/>
                  </a:lnTo>
                  <a:lnTo>
                    <a:pt x="624312" y="1044605"/>
                  </a:lnTo>
                  <a:lnTo>
                    <a:pt x="582766" y="1050771"/>
                  </a:lnTo>
                  <a:lnTo>
                    <a:pt x="541307" y="1053572"/>
                  </a:lnTo>
                  <a:lnTo>
                    <a:pt x="500110" y="1053090"/>
                  </a:lnTo>
                  <a:lnTo>
                    <a:pt x="459349" y="1049405"/>
                  </a:lnTo>
                  <a:lnTo>
                    <a:pt x="419196" y="1042600"/>
                  </a:lnTo>
                  <a:lnTo>
                    <a:pt x="379826" y="1032754"/>
                  </a:lnTo>
                  <a:lnTo>
                    <a:pt x="341413" y="1019949"/>
                  </a:lnTo>
                  <a:lnTo>
                    <a:pt x="304131" y="1004266"/>
                  </a:lnTo>
                  <a:lnTo>
                    <a:pt x="268153" y="985786"/>
                  </a:lnTo>
                  <a:lnTo>
                    <a:pt x="233652" y="964590"/>
                  </a:lnTo>
                  <a:lnTo>
                    <a:pt x="200804" y="940759"/>
                  </a:lnTo>
                  <a:lnTo>
                    <a:pt x="169781" y="914374"/>
                  </a:lnTo>
                  <a:lnTo>
                    <a:pt x="140758" y="885517"/>
                  </a:lnTo>
                  <a:lnTo>
                    <a:pt x="113908" y="854268"/>
                  </a:lnTo>
                  <a:lnTo>
                    <a:pt x="89404" y="820707"/>
                  </a:lnTo>
                  <a:lnTo>
                    <a:pt x="67422" y="784918"/>
                  </a:lnTo>
                  <a:lnTo>
                    <a:pt x="48134" y="746979"/>
                  </a:lnTo>
                  <a:lnTo>
                    <a:pt x="31714" y="706973"/>
                  </a:lnTo>
                  <a:lnTo>
                    <a:pt x="18577" y="665773"/>
                  </a:lnTo>
                  <a:lnTo>
                    <a:pt x="8966" y="624312"/>
                  </a:lnTo>
                  <a:lnTo>
                    <a:pt x="2801" y="582766"/>
                  </a:lnTo>
                  <a:lnTo>
                    <a:pt x="0" y="541307"/>
                  </a:lnTo>
                  <a:lnTo>
                    <a:pt x="482" y="500110"/>
                  </a:lnTo>
                  <a:lnTo>
                    <a:pt x="4166" y="459349"/>
                  </a:lnTo>
                  <a:lnTo>
                    <a:pt x="10972" y="419196"/>
                  </a:lnTo>
                  <a:lnTo>
                    <a:pt x="20818" y="379826"/>
                  </a:lnTo>
                  <a:lnTo>
                    <a:pt x="33622" y="341413"/>
                  </a:lnTo>
                  <a:lnTo>
                    <a:pt x="49305" y="304131"/>
                  </a:lnTo>
                  <a:lnTo>
                    <a:pt x="67785" y="268153"/>
                  </a:lnTo>
                  <a:lnTo>
                    <a:pt x="88981" y="233652"/>
                  </a:lnTo>
                  <a:lnTo>
                    <a:pt x="112812" y="200804"/>
                  </a:lnTo>
                  <a:lnTo>
                    <a:pt x="139197" y="169781"/>
                  </a:lnTo>
                  <a:lnTo>
                    <a:pt x="168055" y="140758"/>
                  </a:lnTo>
                  <a:lnTo>
                    <a:pt x="199304" y="113908"/>
                  </a:lnTo>
                  <a:lnTo>
                    <a:pt x="232864" y="89404"/>
                  </a:lnTo>
                  <a:lnTo>
                    <a:pt x="268654" y="67422"/>
                  </a:lnTo>
                  <a:lnTo>
                    <a:pt x="306592" y="48134"/>
                  </a:lnTo>
                  <a:lnTo>
                    <a:pt x="346598" y="31714"/>
                  </a:lnTo>
                  <a:lnTo>
                    <a:pt x="387799" y="18577"/>
                  </a:lnTo>
                  <a:lnTo>
                    <a:pt x="429259" y="8966"/>
                  </a:lnTo>
                  <a:lnTo>
                    <a:pt x="470805" y="2801"/>
                  </a:lnTo>
                  <a:lnTo>
                    <a:pt x="512264" y="0"/>
                  </a:lnTo>
                  <a:lnTo>
                    <a:pt x="553461" y="482"/>
                  </a:lnTo>
                  <a:lnTo>
                    <a:pt x="594223" y="4166"/>
                  </a:lnTo>
                  <a:lnTo>
                    <a:pt x="634375" y="10972"/>
                  </a:lnTo>
                  <a:lnTo>
                    <a:pt x="673745" y="20818"/>
                  </a:lnTo>
                  <a:lnTo>
                    <a:pt x="712158" y="33622"/>
                  </a:lnTo>
                  <a:lnTo>
                    <a:pt x="749441" y="49305"/>
                  </a:lnTo>
                  <a:lnTo>
                    <a:pt x="785419" y="67785"/>
                  </a:lnTo>
                  <a:lnTo>
                    <a:pt x="819919" y="88981"/>
                  </a:lnTo>
                  <a:lnTo>
                    <a:pt x="852767" y="112812"/>
                  </a:lnTo>
                  <a:lnTo>
                    <a:pt x="883790" y="139197"/>
                  </a:lnTo>
                  <a:lnTo>
                    <a:pt x="912814" y="168055"/>
                  </a:lnTo>
                  <a:lnTo>
                    <a:pt x="939664" y="199304"/>
                  </a:lnTo>
                  <a:lnTo>
                    <a:pt x="964167" y="232864"/>
                  </a:lnTo>
                  <a:lnTo>
                    <a:pt x="986150" y="268654"/>
                  </a:lnTo>
                  <a:lnTo>
                    <a:pt x="1005437" y="306592"/>
                  </a:lnTo>
                  <a:lnTo>
                    <a:pt x="1021857" y="346598"/>
                  </a:lnTo>
                  <a:lnTo>
                    <a:pt x="1034994" y="387799"/>
                  </a:lnTo>
                  <a:lnTo>
                    <a:pt x="1044605" y="429259"/>
                  </a:lnTo>
                  <a:lnTo>
                    <a:pt x="1050771" y="470805"/>
                  </a:lnTo>
                  <a:lnTo>
                    <a:pt x="1053572" y="512264"/>
                  </a:lnTo>
                  <a:lnTo>
                    <a:pt x="1053090" y="553461"/>
                  </a:lnTo>
                  <a:lnTo>
                    <a:pt x="1049405" y="594223"/>
                  </a:lnTo>
                  <a:lnTo>
                    <a:pt x="1042600" y="634375"/>
                  </a:lnTo>
                  <a:lnTo>
                    <a:pt x="1032754" y="673745"/>
                  </a:lnTo>
                  <a:lnTo>
                    <a:pt x="1019949" y="712158"/>
                  </a:lnTo>
                  <a:lnTo>
                    <a:pt x="1004266" y="749441"/>
                  </a:lnTo>
                  <a:lnTo>
                    <a:pt x="985786" y="785419"/>
                  </a:lnTo>
                  <a:lnTo>
                    <a:pt x="964590" y="819919"/>
                  </a:lnTo>
                  <a:lnTo>
                    <a:pt x="940759" y="852767"/>
                  </a:lnTo>
                  <a:lnTo>
                    <a:pt x="914374" y="883790"/>
                  </a:lnTo>
                  <a:lnTo>
                    <a:pt x="885517" y="912814"/>
                  </a:lnTo>
                  <a:lnTo>
                    <a:pt x="854268" y="939664"/>
                  </a:lnTo>
                  <a:lnTo>
                    <a:pt x="820707" y="964167"/>
                  </a:lnTo>
                  <a:lnTo>
                    <a:pt x="784918" y="986150"/>
                  </a:lnTo>
                  <a:lnTo>
                    <a:pt x="746979" y="1005437"/>
                  </a:lnTo>
                  <a:lnTo>
                    <a:pt x="706973" y="1021857"/>
                  </a:lnTo>
                  <a:close/>
                </a:path>
              </a:pathLst>
            </a:custGeom>
            <a:ln w="381000">
              <a:solidFill>
                <a:srgbClr val="009D3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6" name="object 66">
              <a:extLst>
                <a:ext uri="{FF2B5EF4-FFF2-40B4-BE49-F238E27FC236}">
                  <a16:creationId xmlns:a16="http://schemas.microsoft.com/office/drawing/2014/main" id="{3ADDA280-6BA7-434C-8C0F-DF5CA507D476}"/>
                </a:ext>
              </a:extLst>
            </p:cNvPr>
            <p:cNvSpPr/>
            <p:nvPr/>
          </p:nvSpPr>
          <p:spPr>
            <a:xfrm>
              <a:off x="6471006" y="3962796"/>
              <a:ext cx="156959" cy="179006"/>
            </a:xfrm>
            <a:custGeom>
              <a:avLst/>
              <a:gdLst/>
              <a:ahLst/>
              <a:cxnLst/>
              <a:rect l="l" t="t" r="r" b="b"/>
              <a:pathLst>
                <a:path w="156959" h="179006">
                  <a:moveTo>
                    <a:pt x="0" y="0"/>
                  </a:moveTo>
                  <a:lnTo>
                    <a:pt x="0" y="179006"/>
                  </a:lnTo>
                  <a:lnTo>
                    <a:pt x="156959" y="89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7" name="object 67">
              <a:extLst>
                <a:ext uri="{FF2B5EF4-FFF2-40B4-BE49-F238E27FC236}">
                  <a16:creationId xmlns:a16="http://schemas.microsoft.com/office/drawing/2014/main" id="{71F4F4A5-A848-9943-9ADA-4EFE2E5E005A}"/>
                </a:ext>
              </a:extLst>
            </p:cNvPr>
            <p:cNvSpPr/>
            <p:nvPr/>
          </p:nvSpPr>
          <p:spPr>
            <a:xfrm>
              <a:off x="6470995" y="2930682"/>
              <a:ext cx="156972" cy="179006"/>
            </a:xfrm>
            <a:custGeom>
              <a:avLst/>
              <a:gdLst/>
              <a:ahLst/>
              <a:cxnLst/>
              <a:rect l="l" t="t" r="r" b="b"/>
              <a:pathLst>
                <a:path w="156972" h="179006">
                  <a:moveTo>
                    <a:pt x="156972" y="0"/>
                  </a:moveTo>
                  <a:lnTo>
                    <a:pt x="0" y="89496"/>
                  </a:lnTo>
                  <a:lnTo>
                    <a:pt x="156972" y="179006"/>
                  </a:lnTo>
                  <a:lnTo>
                    <a:pt x="156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8" name="object 68">
              <a:extLst>
                <a:ext uri="{FF2B5EF4-FFF2-40B4-BE49-F238E27FC236}">
                  <a16:creationId xmlns:a16="http://schemas.microsoft.com/office/drawing/2014/main" id="{B84069FC-B6EA-3349-8657-05CB8E702112}"/>
                </a:ext>
              </a:extLst>
            </p:cNvPr>
            <p:cNvSpPr/>
            <p:nvPr/>
          </p:nvSpPr>
          <p:spPr>
            <a:xfrm>
              <a:off x="6974044" y="3463080"/>
              <a:ext cx="179006" cy="156959"/>
            </a:xfrm>
            <a:custGeom>
              <a:avLst/>
              <a:gdLst/>
              <a:ahLst/>
              <a:cxnLst/>
              <a:rect l="l" t="t" r="r" b="b"/>
              <a:pathLst>
                <a:path w="179006" h="156959">
                  <a:moveTo>
                    <a:pt x="89496" y="0"/>
                  </a:moveTo>
                  <a:lnTo>
                    <a:pt x="0" y="156959"/>
                  </a:lnTo>
                  <a:lnTo>
                    <a:pt x="179006" y="156959"/>
                  </a:lnTo>
                  <a:lnTo>
                    <a:pt x="89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9" name="object 69">
              <a:extLst>
                <a:ext uri="{FF2B5EF4-FFF2-40B4-BE49-F238E27FC236}">
                  <a16:creationId xmlns:a16="http://schemas.microsoft.com/office/drawing/2014/main" id="{E9D3F0DB-F4B1-CD43-8803-CD17FDE32FDD}"/>
                </a:ext>
              </a:extLst>
            </p:cNvPr>
            <p:cNvSpPr/>
            <p:nvPr/>
          </p:nvSpPr>
          <p:spPr>
            <a:xfrm>
              <a:off x="5968804" y="3463081"/>
              <a:ext cx="179006" cy="156959"/>
            </a:xfrm>
            <a:custGeom>
              <a:avLst/>
              <a:gdLst/>
              <a:ahLst/>
              <a:cxnLst/>
              <a:rect l="l" t="t" r="r" b="b"/>
              <a:pathLst>
                <a:path w="179006" h="156959">
                  <a:moveTo>
                    <a:pt x="179006" y="0"/>
                  </a:moveTo>
                  <a:lnTo>
                    <a:pt x="0" y="0"/>
                  </a:lnTo>
                  <a:lnTo>
                    <a:pt x="89496" y="156959"/>
                  </a:lnTo>
                  <a:lnTo>
                    <a:pt x="179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0" name="object 70">
              <a:extLst>
                <a:ext uri="{FF2B5EF4-FFF2-40B4-BE49-F238E27FC236}">
                  <a16:creationId xmlns:a16="http://schemas.microsoft.com/office/drawing/2014/main" id="{BE918A41-1C93-7F44-8305-73093EEA11EE}"/>
                </a:ext>
              </a:extLst>
            </p:cNvPr>
            <p:cNvSpPr/>
            <p:nvPr/>
          </p:nvSpPr>
          <p:spPr>
            <a:xfrm>
              <a:off x="7002886" y="4495750"/>
              <a:ext cx="156959" cy="179006"/>
            </a:xfrm>
            <a:custGeom>
              <a:avLst/>
              <a:gdLst/>
              <a:ahLst/>
              <a:cxnLst/>
              <a:rect l="l" t="t" r="r" b="b"/>
              <a:pathLst>
                <a:path w="156959" h="179006">
                  <a:moveTo>
                    <a:pt x="0" y="0"/>
                  </a:moveTo>
                  <a:lnTo>
                    <a:pt x="0" y="179006"/>
                  </a:lnTo>
                  <a:lnTo>
                    <a:pt x="156959" y="89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1" name="object 71">
              <a:extLst>
                <a:ext uri="{FF2B5EF4-FFF2-40B4-BE49-F238E27FC236}">
                  <a16:creationId xmlns:a16="http://schemas.microsoft.com/office/drawing/2014/main" id="{B10EC172-1A00-5546-A469-5BFD87D22BAE}"/>
                </a:ext>
              </a:extLst>
            </p:cNvPr>
            <p:cNvSpPr/>
            <p:nvPr/>
          </p:nvSpPr>
          <p:spPr>
            <a:xfrm>
              <a:off x="7002878" y="2404324"/>
              <a:ext cx="156972" cy="179006"/>
            </a:xfrm>
            <a:custGeom>
              <a:avLst/>
              <a:gdLst/>
              <a:ahLst/>
              <a:cxnLst/>
              <a:rect l="l" t="t" r="r" b="b"/>
              <a:pathLst>
                <a:path w="156972" h="179006">
                  <a:moveTo>
                    <a:pt x="156972" y="0"/>
                  </a:moveTo>
                  <a:lnTo>
                    <a:pt x="0" y="89496"/>
                  </a:lnTo>
                  <a:lnTo>
                    <a:pt x="156972" y="179006"/>
                  </a:lnTo>
                  <a:lnTo>
                    <a:pt x="156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2" name="object 72">
              <a:extLst>
                <a:ext uri="{FF2B5EF4-FFF2-40B4-BE49-F238E27FC236}">
                  <a16:creationId xmlns:a16="http://schemas.microsoft.com/office/drawing/2014/main" id="{7214AB37-6A50-3E4B-B63A-F8C81A37044C}"/>
                </a:ext>
              </a:extLst>
            </p:cNvPr>
            <p:cNvSpPr/>
            <p:nvPr/>
          </p:nvSpPr>
          <p:spPr>
            <a:xfrm>
              <a:off x="8050190" y="3463080"/>
              <a:ext cx="179006" cy="156959"/>
            </a:xfrm>
            <a:custGeom>
              <a:avLst/>
              <a:gdLst/>
              <a:ahLst/>
              <a:cxnLst/>
              <a:rect l="l" t="t" r="r" b="b"/>
              <a:pathLst>
                <a:path w="179006" h="156959">
                  <a:moveTo>
                    <a:pt x="89496" y="0"/>
                  </a:moveTo>
                  <a:lnTo>
                    <a:pt x="0" y="156959"/>
                  </a:lnTo>
                  <a:lnTo>
                    <a:pt x="179006" y="156959"/>
                  </a:lnTo>
                  <a:lnTo>
                    <a:pt x="89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3" name="object 73">
              <a:extLst>
                <a:ext uri="{FF2B5EF4-FFF2-40B4-BE49-F238E27FC236}">
                  <a16:creationId xmlns:a16="http://schemas.microsoft.com/office/drawing/2014/main" id="{6B06703A-C8D9-2448-BA50-AE76EA1755DB}"/>
                </a:ext>
              </a:extLst>
            </p:cNvPr>
            <p:cNvSpPr/>
            <p:nvPr/>
          </p:nvSpPr>
          <p:spPr>
            <a:xfrm>
              <a:off x="811019" y="1873899"/>
              <a:ext cx="2116928" cy="2116934"/>
            </a:xfrm>
            <a:custGeom>
              <a:avLst/>
              <a:gdLst/>
              <a:ahLst/>
              <a:cxnLst/>
              <a:rect l="l" t="t" r="r" b="b"/>
              <a:pathLst>
                <a:path w="2116928" h="2116934">
                  <a:moveTo>
                    <a:pt x="1420518" y="2053207"/>
                  </a:moveTo>
                  <a:lnTo>
                    <a:pt x="1337735" y="2079604"/>
                  </a:lnTo>
                  <a:lnTo>
                    <a:pt x="1254429" y="2098916"/>
                  </a:lnTo>
                  <a:lnTo>
                    <a:pt x="1170950" y="2111305"/>
                  </a:lnTo>
                  <a:lnTo>
                    <a:pt x="1087648" y="2116934"/>
                  </a:lnTo>
                  <a:lnTo>
                    <a:pt x="1004871" y="2115966"/>
                  </a:lnTo>
                  <a:lnTo>
                    <a:pt x="922969" y="2108564"/>
                  </a:lnTo>
                  <a:lnTo>
                    <a:pt x="842291" y="2094890"/>
                  </a:lnTo>
                  <a:lnTo>
                    <a:pt x="763186" y="2075108"/>
                  </a:lnTo>
                  <a:lnTo>
                    <a:pt x="686003" y="2049380"/>
                  </a:lnTo>
                  <a:lnTo>
                    <a:pt x="611092" y="2017869"/>
                  </a:lnTo>
                  <a:lnTo>
                    <a:pt x="538801" y="1980738"/>
                  </a:lnTo>
                  <a:lnTo>
                    <a:pt x="469480" y="1938150"/>
                  </a:lnTo>
                  <a:lnTo>
                    <a:pt x="403478" y="1890267"/>
                  </a:lnTo>
                  <a:lnTo>
                    <a:pt x="341144" y="1837253"/>
                  </a:lnTo>
                  <a:lnTo>
                    <a:pt x="282828" y="1779269"/>
                  </a:lnTo>
                  <a:lnTo>
                    <a:pt x="228878" y="1716480"/>
                  </a:lnTo>
                  <a:lnTo>
                    <a:pt x="179644" y="1649047"/>
                  </a:lnTo>
                  <a:lnTo>
                    <a:pt x="135474" y="1577134"/>
                  </a:lnTo>
                  <a:lnTo>
                    <a:pt x="96719" y="1500904"/>
                  </a:lnTo>
                  <a:lnTo>
                    <a:pt x="63727" y="1420518"/>
                  </a:lnTo>
                  <a:lnTo>
                    <a:pt x="37329" y="1337734"/>
                  </a:lnTo>
                  <a:lnTo>
                    <a:pt x="18018" y="1254428"/>
                  </a:lnTo>
                  <a:lnTo>
                    <a:pt x="5629" y="1170949"/>
                  </a:lnTo>
                  <a:lnTo>
                    <a:pt x="0" y="1087646"/>
                  </a:lnTo>
                  <a:lnTo>
                    <a:pt x="967" y="1004869"/>
                  </a:lnTo>
                  <a:lnTo>
                    <a:pt x="8369" y="922967"/>
                  </a:lnTo>
                  <a:lnTo>
                    <a:pt x="22043" y="842288"/>
                  </a:lnTo>
                  <a:lnTo>
                    <a:pt x="41825" y="763182"/>
                  </a:lnTo>
                  <a:lnTo>
                    <a:pt x="67552" y="685999"/>
                  </a:lnTo>
                  <a:lnTo>
                    <a:pt x="99063" y="611087"/>
                  </a:lnTo>
                  <a:lnTo>
                    <a:pt x="136193" y="538796"/>
                  </a:lnTo>
                  <a:lnTo>
                    <a:pt x="178781" y="469475"/>
                  </a:lnTo>
                  <a:lnTo>
                    <a:pt x="226663" y="403473"/>
                  </a:lnTo>
                  <a:lnTo>
                    <a:pt x="279677" y="341139"/>
                  </a:lnTo>
                  <a:lnTo>
                    <a:pt x="337659" y="282823"/>
                  </a:lnTo>
                  <a:lnTo>
                    <a:pt x="400447" y="228873"/>
                  </a:lnTo>
                  <a:lnTo>
                    <a:pt x="467879" y="179640"/>
                  </a:lnTo>
                  <a:lnTo>
                    <a:pt x="539790" y="135471"/>
                  </a:lnTo>
                  <a:lnTo>
                    <a:pt x="616019" y="96717"/>
                  </a:lnTo>
                  <a:lnTo>
                    <a:pt x="696402" y="63727"/>
                  </a:lnTo>
                  <a:lnTo>
                    <a:pt x="779188" y="37329"/>
                  </a:lnTo>
                  <a:lnTo>
                    <a:pt x="862496" y="18018"/>
                  </a:lnTo>
                  <a:lnTo>
                    <a:pt x="945976" y="5629"/>
                  </a:lnTo>
                  <a:lnTo>
                    <a:pt x="1029279" y="0"/>
                  </a:lnTo>
                  <a:lnTo>
                    <a:pt x="1112057" y="967"/>
                  </a:lnTo>
                  <a:lnTo>
                    <a:pt x="1193960" y="8369"/>
                  </a:lnTo>
                  <a:lnTo>
                    <a:pt x="1274639" y="22043"/>
                  </a:lnTo>
                  <a:lnTo>
                    <a:pt x="1353745" y="41825"/>
                  </a:lnTo>
                  <a:lnTo>
                    <a:pt x="1430928" y="67552"/>
                  </a:lnTo>
                  <a:lnTo>
                    <a:pt x="1505840" y="99063"/>
                  </a:lnTo>
                  <a:lnTo>
                    <a:pt x="1578131" y="136193"/>
                  </a:lnTo>
                  <a:lnTo>
                    <a:pt x="1647453" y="178781"/>
                  </a:lnTo>
                  <a:lnTo>
                    <a:pt x="1713455" y="226663"/>
                  </a:lnTo>
                  <a:lnTo>
                    <a:pt x="1775789" y="279677"/>
                  </a:lnTo>
                  <a:lnTo>
                    <a:pt x="1834105" y="337659"/>
                  </a:lnTo>
                  <a:lnTo>
                    <a:pt x="1888055" y="400447"/>
                  </a:lnTo>
                  <a:lnTo>
                    <a:pt x="1937290" y="467879"/>
                  </a:lnTo>
                  <a:lnTo>
                    <a:pt x="1981459" y="539790"/>
                  </a:lnTo>
                  <a:lnTo>
                    <a:pt x="2020215" y="616019"/>
                  </a:lnTo>
                  <a:lnTo>
                    <a:pt x="2053207" y="696402"/>
                  </a:lnTo>
                  <a:lnTo>
                    <a:pt x="2079602" y="779188"/>
                  </a:lnTo>
                  <a:lnTo>
                    <a:pt x="2098912" y="862496"/>
                  </a:lnTo>
                  <a:lnTo>
                    <a:pt x="2111300" y="945976"/>
                  </a:lnTo>
                  <a:lnTo>
                    <a:pt x="2116928" y="1029279"/>
                  </a:lnTo>
                  <a:lnTo>
                    <a:pt x="2115959" y="1112057"/>
                  </a:lnTo>
                  <a:lnTo>
                    <a:pt x="2108556" y="1193960"/>
                  </a:lnTo>
                  <a:lnTo>
                    <a:pt x="2094882" y="1274639"/>
                  </a:lnTo>
                  <a:lnTo>
                    <a:pt x="2075099" y="1353745"/>
                  </a:lnTo>
                  <a:lnTo>
                    <a:pt x="2049371" y="1430928"/>
                  </a:lnTo>
                  <a:lnTo>
                    <a:pt x="2017860" y="1505840"/>
                  </a:lnTo>
                  <a:lnTo>
                    <a:pt x="1980729" y="1578131"/>
                  </a:lnTo>
                  <a:lnTo>
                    <a:pt x="1938141" y="1647453"/>
                  </a:lnTo>
                  <a:lnTo>
                    <a:pt x="1890258" y="1713455"/>
                  </a:lnTo>
                  <a:lnTo>
                    <a:pt x="1837245" y="1775789"/>
                  </a:lnTo>
                  <a:lnTo>
                    <a:pt x="1779262" y="1834105"/>
                  </a:lnTo>
                  <a:lnTo>
                    <a:pt x="1716474" y="1888055"/>
                  </a:lnTo>
                  <a:lnTo>
                    <a:pt x="1649042" y="1937290"/>
                  </a:lnTo>
                  <a:lnTo>
                    <a:pt x="1577131" y="1981459"/>
                  </a:lnTo>
                  <a:lnTo>
                    <a:pt x="1500902" y="2020215"/>
                  </a:lnTo>
                  <a:lnTo>
                    <a:pt x="1420518" y="2053207"/>
                  </a:lnTo>
                  <a:close/>
                </a:path>
              </a:pathLst>
            </a:custGeom>
            <a:ln w="381000">
              <a:solidFill>
                <a:srgbClr val="009D3D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4" name="object 74">
              <a:extLst>
                <a:ext uri="{FF2B5EF4-FFF2-40B4-BE49-F238E27FC236}">
                  <a16:creationId xmlns:a16="http://schemas.microsoft.com/office/drawing/2014/main" id="{34B64033-5104-8D42-836B-B01750345E4F}"/>
                </a:ext>
              </a:extLst>
            </p:cNvPr>
            <p:cNvSpPr/>
            <p:nvPr/>
          </p:nvSpPr>
          <p:spPr>
            <a:xfrm>
              <a:off x="1791003" y="3886556"/>
              <a:ext cx="156959" cy="179006"/>
            </a:xfrm>
            <a:custGeom>
              <a:avLst/>
              <a:gdLst/>
              <a:ahLst/>
              <a:cxnLst/>
              <a:rect l="l" t="t" r="r" b="b"/>
              <a:pathLst>
                <a:path w="156959" h="179006">
                  <a:moveTo>
                    <a:pt x="0" y="0"/>
                  </a:moveTo>
                  <a:lnTo>
                    <a:pt x="0" y="179006"/>
                  </a:lnTo>
                  <a:lnTo>
                    <a:pt x="156959" y="89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5" name="object 75">
              <a:extLst>
                <a:ext uri="{FF2B5EF4-FFF2-40B4-BE49-F238E27FC236}">
                  <a16:creationId xmlns:a16="http://schemas.microsoft.com/office/drawing/2014/main" id="{21013541-E9E9-EF46-85D6-0BEE1FA8329B}"/>
                </a:ext>
              </a:extLst>
            </p:cNvPr>
            <p:cNvSpPr/>
            <p:nvPr/>
          </p:nvSpPr>
          <p:spPr>
            <a:xfrm>
              <a:off x="1790995" y="1795130"/>
              <a:ext cx="156971" cy="179006"/>
            </a:xfrm>
            <a:custGeom>
              <a:avLst/>
              <a:gdLst/>
              <a:ahLst/>
              <a:cxnLst/>
              <a:rect l="l" t="t" r="r" b="b"/>
              <a:pathLst>
                <a:path w="156971" h="179006">
                  <a:moveTo>
                    <a:pt x="156971" y="0"/>
                  </a:moveTo>
                  <a:lnTo>
                    <a:pt x="0" y="89496"/>
                  </a:lnTo>
                  <a:lnTo>
                    <a:pt x="156971" y="179006"/>
                  </a:lnTo>
                  <a:lnTo>
                    <a:pt x="1569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6" name="object 76">
              <a:extLst>
                <a:ext uri="{FF2B5EF4-FFF2-40B4-BE49-F238E27FC236}">
                  <a16:creationId xmlns:a16="http://schemas.microsoft.com/office/drawing/2014/main" id="{EB08EB56-F89D-FD45-B265-70DEA713E672}"/>
                </a:ext>
              </a:extLst>
            </p:cNvPr>
            <p:cNvSpPr/>
            <p:nvPr/>
          </p:nvSpPr>
          <p:spPr>
            <a:xfrm>
              <a:off x="2838310" y="2853886"/>
              <a:ext cx="179006" cy="156959"/>
            </a:xfrm>
            <a:custGeom>
              <a:avLst/>
              <a:gdLst/>
              <a:ahLst/>
              <a:cxnLst/>
              <a:rect l="l" t="t" r="r" b="b"/>
              <a:pathLst>
                <a:path w="179006" h="156959">
                  <a:moveTo>
                    <a:pt x="89496" y="0"/>
                  </a:moveTo>
                  <a:lnTo>
                    <a:pt x="0" y="156959"/>
                  </a:lnTo>
                  <a:lnTo>
                    <a:pt x="179006" y="156959"/>
                  </a:lnTo>
                  <a:lnTo>
                    <a:pt x="89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7" name="object 77">
              <a:extLst>
                <a:ext uri="{FF2B5EF4-FFF2-40B4-BE49-F238E27FC236}">
                  <a16:creationId xmlns:a16="http://schemas.microsoft.com/office/drawing/2014/main" id="{88D3089C-9ED5-544E-B936-D259204D7E5C}"/>
                </a:ext>
              </a:extLst>
            </p:cNvPr>
            <p:cNvSpPr/>
            <p:nvPr/>
          </p:nvSpPr>
          <p:spPr>
            <a:xfrm>
              <a:off x="744810" y="2853884"/>
              <a:ext cx="179006" cy="156959"/>
            </a:xfrm>
            <a:custGeom>
              <a:avLst/>
              <a:gdLst/>
              <a:ahLst/>
              <a:cxnLst/>
              <a:rect l="l" t="t" r="r" b="b"/>
              <a:pathLst>
                <a:path w="179006" h="156959">
                  <a:moveTo>
                    <a:pt x="179006" y="0"/>
                  </a:moveTo>
                  <a:lnTo>
                    <a:pt x="0" y="0"/>
                  </a:lnTo>
                  <a:lnTo>
                    <a:pt x="89509" y="156959"/>
                  </a:lnTo>
                  <a:lnTo>
                    <a:pt x="179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8" name="object 78">
              <a:extLst>
                <a:ext uri="{FF2B5EF4-FFF2-40B4-BE49-F238E27FC236}">
                  <a16:creationId xmlns:a16="http://schemas.microsoft.com/office/drawing/2014/main" id="{717B770B-AF49-1943-9AA0-F5C64881A908}"/>
                </a:ext>
              </a:extLst>
            </p:cNvPr>
            <p:cNvSpPr/>
            <p:nvPr/>
          </p:nvSpPr>
          <p:spPr>
            <a:xfrm>
              <a:off x="5968804" y="3463078"/>
              <a:ext cx="179006" cy="156959"/>
            </a:xfrm>
            <a:custGeom>
              <a:avLst/>
              <a:gdLst/>
              <a:ahLst/>
              <a:cxnLst/>
              <a:rect l="l" t="t" r="r" b="b"/>
              <a:pathLst>
                <a:path w="179006" h="156959">
                  <a:moveTo>
                    <a:pt x="179006" y="0"/>
                  </a:moveTo>
                  <a:lnTo>
                    <a:pt x="0" y="0"/>
                  </a:lnTo>
                  <a:lnTo>
                    <a:pt x="89496" y="156959"/>
                  </a:lnTo>
                  <a:lnTo>
                    <a:pt x="179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09" name="object 79">
            <a:extLst>
              <a:ext uri="{FF2B5EF4-FFF2-40B4-BE49-F238E27FC236}">
                <a16:creationId xmlns:a16="http://schemas.microsoft.com/office/drawing/2014/main" id="{3FDCB607-398A-EF4C-B7AF-EAE769BF94BB}"/>
              </a:ext>
            </a:extLst>
          </p:cNvPr>
          <p:cNvSpPr txBox="1"/>
          <p:nvPr/>
        </p:nvSpPr>
        <p:spPr>
          <a:xfrm>
            <a:off x="2704364" y="1419123"/>
            <a:ext cx="3735908" cy="9023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425450" algn="ctr">
              <a:lnSpc>
                <a:spcPct val="100800"/>
              </a:lnSpc>
            </a:pPr>
            <a:r>
              <a:rPr lang="it-IT" sz="2700" dirty="0">
                <a:solidFill>
                  <a:srgbClr val="009D3D"/>
                </a:solidFill>
                <a:latin typeface="Lato Black"/>
                <a:cs typeface="Lato Black"/>
              </a:rPr>
              <a:t>EQUIPMENT     </a:t>
            </a:r>
          </a:p>
          <a:p>
            <a:pPr marL="12700" marR="12700" indent="425450" algn="ctr">
              <a:lnSpc>
                <a:spcPct val="100800"/>
              </a:lnSpc>
            </a:pPr>
            <a:r>
              <a:rPr lang="it-IT" sz="2700" dirty="0">
                <a:solidFill>
                  <a:srgbClr val="009D3D"/>
                </a:solidFill>
                <a:latin typeface="Lato Black"/>
                <a:cs typeface="Lato Black"/>
              </a:rPr>
              <a:t> SHARING SYSTEM</a:t>
            </a:r>
            <a:endParaRPr lang="it-IT" sz="2700" dirty="0">
              <a:latin typeface="Lato Black"/>
              <a:cs typeface="Lato Black"/>
            </a:endParaRPr>
          </a:p>
        </p:txBody>
      </p:sp>
      <p:sp>
        <p:nvSpPr>
          <p:cNvPr id="81" name="object 2">
            <a:extLst>
              <a:ext uri="{FF2B5EF4-FFF2-40B4-BE49-F238E27FC236}">
                <a16:creationId xmlns:a16="http://schemas.microsoft.com/office/drawing/2014/main" id="{57F487C0-BE3F-3544-ABCE-500E1AA8D4E4}"/>
              </a:ext>
            </a:extLst>
          </p:cNvPr>
          <p:cNvSpPr txBox="1">
            <a:spLocks/>
          </p:cNvSpPr>
          <p:nvPr/>
        </p:nvSpPr>
        <p:spPr>
          <a:xfrm>
            <a:off x="995300" y="391710"/>
            <a:ext cx="7153399" cy="33529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it-IT" sz="2100" dirty="0">
                <a:solidFill>
                  <a:srgbClr val="00B140"/>
                </a:solidFill>
                <a:latin typeface="Lato Black"/>
                <a:cs typeface="Lato Black"/>
              </a:rPr>
              <a:t>L’economia circolare perpetua</a:t>
            </a:r>
            <a:endParaRPr lang="it-IT" sz="2100" dirty="0">
              <a:solidFill>
                <a:schemeClr val="bg1">
                  <a:lumMod val="50000"/>
                </a:schemeClr>
              </a:solidFill>
              <a:latin typeface="Lato Black"/>
              <a:cs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927683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8">
            <a:extLst>
              <a:ext uri="{FF2B5EF4-FFF2-40B4-BE49-F238E27FC236}">
                <a16:creationId xmlns:a16="http://schemas.microsoft.com/office/drawing/2014/main" id="{C8BFD663-17C6-0D41-AD78-36AE90C692DD}"/>
              </a:ext>
            </a:extLst>
          </p:cNvPr>
          <p:cNvSpPr/>
          <p:nvPr/>
        </p:nvSpPr>
        <p:spPr>
          <a:xfrm>
            <a:off x="0" y="0"/>
            <a:ext cx="9144000" cy="6875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lang="it-IT" dirty="0">
              <a:latin typeface="Lato Black"/>
              <a:cs typeface="Lato Black"/>
            </a:endParaRPr>
          </a:p>
        </p:txBody>
      </p:sp>
      <p:sp>
        <p:nvSpPr>
          <p:cNvPr id="82" name="object 9">
            <a:extLst>
              <a:ext uri="{FF2B5EF4-FFF2-40B4-BE49-F238E27FC236}">
                <a16:creationId xmlns:a16="http://schemas.microsoft.com/office/drawing/2014/main" id="{15EA96BF-D3FC-D149-989B-5FE2F3F091E7}"/>
              </a:ext>
            </a:extLst>
          </p:cNvPr>
          <p:cNvSpPr txBox="1"/>
          <p:nvPr/>
        </p:nvSpPr>
        <p:spPr>
          <a:xfrm>
            <a:off x="567766" y="2441722"/>
            <a:ext cx="8542120" cy="23183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-1270" algn="ctr">
              <a:lnSpc>
                <a:spcPct val="100000"/>
              </a:lnSpc>
            </a:pPr>
            <a:r>
              <a:rPr lang="it-IT" sz="3800" b="1" dirty="0">
                <a:solidFill>
                  <a:srgbClr val="FFFFFF"/>
                </a:solidFill>
                <a:latin typeface="Lato Black"/>
                <a:cs typeface="Lato Black"/>
              </a:rPr>
              <a:t>Ogni nostro cliente è unico. </a:t>
            </a:r>
          </a:p>
          <a:p>
            <a:pPr marL="12700" marR="12700" indent="-1270" algn="ctr">
              <a:lnSpc>
                <a:spcPct val="100000"/>
              </a:lnSpc>
            </a:pPr>
            <a:r>
              <a:rPr lang="it-IT" sz="3800" b="1" dirty="0">
                <a:solidFill>
                  <a:srgbClr val="FFFFFF"/>
                </a:solidFill>
                <a:latin typeface="Lato Black"/>
                <a:cs typeface="Lato Black"/>
              </a:rPr>
              <a:t>Ma è coordinato e connesso </a:t>
            </a:r>
          </a:p>
          <a:p>
            <a:pPr marL="12700" marR="12700" indent="-1270" algn="ctr">
              <a:lnSpc>
                <a:spcPct val="100000"/>
              </a:lnSpc>
            </a:pPr>
            <a:r>
              <a:rPr lang="it-IT" sz="3800" b="1" dirty="0">
                <a:solidFill>
                  <a:srgbClr val="FFFFFF"/>
                </a:solidFill>
                <a:latin typeface="Lato Black"/>
                <a:cs typeface="Lato Black"/>
              </a:rPr>
              <a:t>A tutti gli altri progetti</a:t>
            </a:r>
            <a:endParaRPr lang="it-IT" sz="3800" dirty="0">
              <a:latin typeface="Lato Black"/>
              <a:cs typeface="Lato Black"/>
            </a:endParaRPr>
          </a:p>
          <a:p>
            <a:pPr marR="635" algn="ctr">
              <a:lnSpc>
                <a:spcPct val="100000"/>
              </a:lnSpc>
            </a:pPr>
            <a:r>
              <a:rPr lang="it-IT" sz="3800" b="1" dirty="0">
                <a:solidFill>
                  <a:srgbClr val="FFFFFF"/>
                </a:solidFill>
                <a:latin typeface="Lato Black"/>
                <a:cs typeface="Lato Black"/>
              </a:rPr>
              <a:t>In un unico macrosistema.</a:t>
            </a:r>
            <a:endParaRPr lang="it-IT" sz="3800" dirty="0">
              <a:latin typeface="Lato Black"/>
              <a:cs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4187784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e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22" y="518350"/>
            <a:ext cx="5395878" cy="5334000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E1ABCF28-2B62-FB40-B9DD-540BAE042E5B}"/>
              </a:ext>
            </a:extLst>
          </p:cNvPr>
          <p:cNvSpPr txBox="1"/>
          <p:nvPr/>
        </p:nvSpPr>
        <p:spPr>
          <a:xfrm>
            <a:off x="995300" y="1657265"/>
            <a:ext cx="3119500" cy="36843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3200"/>
              </a:lnSpc>
            </a:pPr>
            <a:r>
              <a:rPr lang="it-IT" sz="3000" dirty="0">
                <a:solidFill>
                  <a:srgbClr val="B3B2B2"/>
                </a:solidFill>
                <a:latin typeface="Lato"/>
                <a:cs typeface="Lato"/>
              </a:rPr>
              <a:t>Unicità</a:t>
            </a:r>
            <a:endParaRPr lang="it-IT" sz="3000" dirty="0">
              <a:latin typeface="Lato"/>
              <a:cs typeface="Lato"/>
            </a:endParaRPr>
          </a:p>
          <a:p>
            <a:pPr marL="12700" marR="12700">
              <a:lnSpc>
                <a:spcPct val="103200"/>
              </a:lnSpc>
            </a:pPr>
            <a:r>
              <a:rPr sz="3000" dirty="0" err="1">
                <a:solidFill>
                  <a:srgbClr val="878787"/>
                </a:solidFill>
                <a:latin typeface="Lato"/>
                <a:cs typeface="Lato"/>
              </a:rPr>
              <a:t>Indipendenza</a:t>
            </a:r>
            <a:r>
              <a:rPr sz="3000" dirty="0">
                <a:solidFill>
                  <a:srgbClr val="878787"/>
                </a:solidFill>
                <a:latin typeface="Lato"/>
                <a:cs typeface="Lato"/>
              </a:rPr>
              <a:t> </a:t>
            </a:r>
            <a:r>
              <a:rPr sz="3000" dirty="0" err="1">
                <a:solidFill>
                  <a:srgbClr val="575756"/>
                </a:solidFill>
                <a:latin typeface="Lato"/>
                <a:cs typeface="Lato"/>
              </a:rPr>
              <a:t>Connessione</a:t>
            </a:r>
            <a:r>
              <a:rPr sz="3000" dirty="0">
                <a:solidFill>
                  <a:srgbClr val="575756"/>
                </a:solidFill>
                <a:latin typeface="Lato"/>
                <a:cs typeface="Lato"/>
              </a:rPr>
              <a:t> </a:t>
            </a:r>
            <a:r>
              <a:rPr lang="it-IT" sz="3700" b="1" dirty="0">
                <a:solidFill>
                  <a:srgbClr val="009D3D"/>
                </a:solidFill>
                <a:latin typeface="Lato Black"/>
                <a:cs typeface="Lato Black"/>
              </a:rPr>
              <a:t>EQUIPMENT SHARING SYSTEM</a:t>
            </a:r>
            <a:endParaRPr sz="3700" dirty="0">
              <a:solidFill>
                <a:srgbClr val="009D3D"/>
              </a:solidFill>
              <a:latin typeface="Lato Black"/>
              <a:cs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578355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5">
            <a:extLst>
              <a:ext uri="{FF2B5EF4-FFF2-40B4-BE49-F238E27FC236}">
                <a16:creationId xmlns:a16="http://schemas.microsoft.com/office/drawing/2014/main" id="{D04D0E5F-6C89-194E-8AC6-105FB7970F58}"/>
              </a:ext>
            </a:extLst>
          </p:cNvPr>
          <p:cNvSpPr/>
          <p:nvPr/>
        </p:nvSpPr>
        <p:spPr>
          <a:xfrm>
            <a:off x="0" y="0"/>
            <a:ext cx="9144000" cy="6875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36">
            <a:extLst>
              <a:ext uri="{FF2B5EF4-FFF2-40B4-BE49-F238E27FC236}">
                <a16:creationId xmlns:a16="http://schemas.microsoft.com/office/drawing/2014/main" id="{F68E0835-063C-4442-A655-793274FCE7DF}"/>
              </a:ext>
            </a:extLst>
          </p:cNvPr>
          <p:cNvSpPr txBox="1"/>
          <p:nvPr/>
        </p:nvSpPr>
        <p:spPr>
          <a:xfrm>
            <a:off x="2070016" y="4581723"/>
            <a:ext cx="2959024" cy="3143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2475"/>
              </a:lnSpc>
            </a:pPr>
            <a:r>
              <a:rPr sz="2100" b="1" dirty="0">
                <a:solidFill>
                  <a:srgbClr val="FFFFFF"/>
                </a:solidFill>
                <a:latin typeface="Lato"/>
                <a:cs typeface="Lato"/>
              </a:rPr>
              <a:t>proverbio africano</a:t>
            </a:r>
            <a:endParaRPr sz="2100" dirty="0">
              <a:latin typeface="Lato"/>
              <a:cs typeface="Lato"/>
            </a:endParaRPr>
          </a:p>
        </p:txBody>
      </p:sp>
      <p:sp>
        <p:nvSpPr>
          <p:cNvPr id="16" name="object 37">
            <a:extLst>
              <a:ext uri="{FF2B5EF4-FFF2-40B4-BE49-F238E27FC236}">
                <a16:creationId xmlns:a16="http://schemas.microsoft.com/office/drawing/2014/main" id="{4298D7CE-BAAA-A343-9CC8-5C9EE588B28D}"/>
              </a:ext>
            </a:extLst>
          </p:cNvPr>
          <p:cNvSpPr txBox="1"/>
          <p:nvPr/>
        </p:nvSpPr>
        <p:spPr>
          <a:xfrm>
            <a:off x="1225177" y="3099166"/>
            <a:ext cx="7292662" cy="11258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319405">
              <a:lnSpc>
                <a:spcPct val="100699"/>
              </a:lnSpc>
            </a:pPr>
            <a:r>
              <a:rPr lang="it-IT" sz="3700" b="1" dirty="0">
                <a:solidFill>
                  <a:srgbClr val="FFFFFF"/>
                </a:solidFill>
                <a:latin typeface="Lato Black"/>
                <a:cs typeface="Lato Black"/>
              </a:rPr>
              <a:t>“DA SOLI SI VA PIÙ VELOCI. INSIEME SI VA PIÙ LONTANO”</a:t>
            </a:r>
            <a:endParaRPr lang="it-IT" sz="3700" dirty="0">
              <a:latin typeface="Lato Black"/>
              <a:cs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51374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3F88BA73-47BE-E847-83F4-1D978EDF24C3}"/>
              </a:ext>
            </a:extLst>
          </p:cNvPr>
          <p:cNvSpPr txBox="1"/>
          <p:nvPr/>
        </p:nvSpPr>
        <p:spPr>
          <a:xfrm>
            <a:off x="995300" y="1992547"/>
            <a:ext cx="7153399" cy="25184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300" spc="-100" dirty="0">
                <a:solidFill>
                  <a:srgbClr val="F79646"/>
                </a:solidFill>
                <a:latin typeface="Lato"/>
                <a:cs typeface="Lato"/>
              </a:rPr>
              <a:t>01</a:t>
            </a:r>
            <a:endParaRPr sz="3300" dirty="0">
              <a:solidFill>
                <a:srgbClr val="F79646"/>
              </a:solidFill>
              <a:latin typeface="Lato"/>
              <a:cs typeface="Lato"/>
            </a:endParaRPr>
          </a:p>
          <a:p>
            <a:pPr marL="12700" marR="12700">
              <a:lnSpc>
                <a:spcPct val="100000"/>
              </a:lnSpc>
            </a:pPr>
            <a:r>
              <a:rPr sz="3300" spc="-335" dirty="0">
                <a:latin typeface="Lato"/>
                <a:cs typeface="Lato"/>
              </a:rPr>
              <a:t>F</a:t>
            </a:r>
            <a:r>
              <a:rPr sz="3300" spc="-100" dirty="0">
                <a:latin typeface="Lato"/>
                <a:cs typeface="Lato"/>
              </a:rPr>
              <a:t>a</a:t>
            </a:r>
            <a:r>
              <a:rPr sz="3300" spc="-170" dirty="0">
                <a:latin typeface="Lato"/>
                <a:cs typeface="Lato"/>
              </a:rPr>
              <a:t>r</a:t>
            </a: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204" dirty="0">
                <a:latin typeface="Lato"/>
                <a:cs typeface="Lato"/>
              </a:rPr>
              <a:t>R</a:t>
            </a:r>
            <a:r>
              <a:rPr sz="3300" spc="-114" dirty="0">
                <a:latin typeface="Lato"/>
                <a:cs typeface="Lato"/>
              </a:rPr>
              <a:t>e</a:t>
            </a:r>
            <a:r>
              <a:rPr sz="3300" spc="-110" dirty="0">
                <a:latin typeface="Lato"/>
                <a:cs typeface="Lato"/>
              </a:rPr>
              <a:t>t</a:t>
            </a: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pe</a:t>
            </a:r>
            <a:r>
              <a:rPr sz="3300" spc="0" dirty="0">
                <a:latin typeface="Lato"/>
                <a:cs typeface="Lato"/>
              </a:rPr>
              <a:t>r</a:t>
            </a:r>
            <a:r>
              <a:rPr sz="3300" spc="-270" dirty="0">
                <a:latin typeface="Lato"/>
                <a:cs typeface="Lato"/>
              </a:rPr>
              <a:t> </a:t>
            </a:r>
            <a:r>
              <a:rPr sz="3300" spc="-130" dirty="0">
                <a:solidFill>
                  <a:srgbClr val="0085CA"/>
                </a:solidFill>
                <a:latin typeface="Lato"/>
                <a:cs typeface="Lato"/>
              </a:rPr>
              <a:t>c</a:t>
            </a:r>
            <a:r>
              <a:rPr sz="3300" spc="-100" dirty="0">
                <a:solidFill>
                  <a:srgbClr val="0085CA"/>
                </a:solidFill>
                <a:latin typeface="Lato"/>
                <a:cs typeface="Lato"/>
              </a:rPr>
              <a:t>ondivide</a:t>
            </a:r>
            <a:r>
              <a:rPr sz="3300" spc="-170" dirty="0">
                <a:solidFill>
                  <a:srgbClr val="0085CA"/>
                </a:solidFill>
                <a:latin typeface="Lato"/>
                <a:cs typeface="Lato"/>
              </a:rPr>
              <a:t>r</a:t>
            </a:r>
            <a:r>
              <a:rPr sz="3300" spc="0" dirty="0">
                <a:solidFill>
                  <a:srgbClr val="0085CA"/>
                </a:solidFill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30" dirty="0">
                <a:latin typeface="Lato"/>
                <a:cs typeface="Lato"/>
              </a:rPr>
              <a:t>c</a:t>
            </a:r>
            <a:r>
              <a:rPr sz="3300" spc="-100" dirty="0">
                <a:latin typeface="Lato"/>
                <a:cs typeface="Lato"/>
              </a:rPr>
              <a:t>onos</a:t>
            </a:r>
            <a:r>
              <a:rPr sz="3300" spc="-130" dirty="0">
                <a:latin typeface="Lato"/>
                <a:cs typeface="Lato"/>
              </a:rPr>
              <a:t>c</a:t>
            </a:r>
            <a:r>
              <a:rPr sz="3300" spc="-100" dirty="0">
                <a:latin typeface="Lato"/>
                <a:cs typeface="Lato"/>
              </a:rPr>
              <a:t>en</a:t>
            </a:r>
            <a:r>
              <a:rPr sz="3300" spc="-135" dirty="0">
                <a:latin typeface="Lato"/>
                <a:cs typeface="Lato"/>
              </a:rPr>
              <a:t>z</a:t>
            </a:r>
            <a:r>
              <a:rPr sz="3300" spc="0" dirty="0">
                <a:latin typeface="Lato"/>
                <a:cs typeface="Lato"/>
              </a:rPr>
              <a:t>e </a:t>
            </a:r>
            <a:endParaRPr lang="it-IT" sz="3300" spc="0" dirty="0">
              <a:latin typeface="Lato"/>
              <a:cs typeface="Lato"/>
            </a:endParaRPr>
          </a:p>
          <a:p>
            <a:pPr marL="12700" marR="12700">
              <a:lnSpc>
                <a:spcPct val="100000"/>
              </a:lnSpc>
            </a:pP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30" dirty="0">
                <a:latin typeface="Lato"/>
                <a:cs typeface="Lato"/>
              </a:rPr>
              <a:t>c</a:t>
            </a:r>
            <a:r>
              <a:rPr sz="3300" spc="-100" dirty="0">
                <a:latin typeface="Lato"/>
                <a:cs typeface="Lato"/>
              </a:rPr>
              <a:t>omp</a:t>
            </a:r>
            <a:r>
              <a:rPr sz="3300" spc="-114" dirty="0">
                <a:latin typeface="Lato"/>
                <a:cs typeface="Lato"/>
              </a:rPr>
              <a:t>e</a:t>
            </a:r>
            <a:r>
              <a:rPr sz="3300" spc="-110" dirty="0">
                <a:latin typeface="Lato"/>
                <a:cs typeface="Lato"/>
              </a:rPr>
              <a:t>t</a:t>
            </a:r>
            <a:r>
              <a:rPr sz="3300" spc="-100" dirty="0">
                <a:latin typeface="Lato"/>
                <a:cs typeface="Lato"/>
              </a:rPr>
              <a:t>en</a:t>
            </a:r>
            <a:r>
              <a:rPr sz="3300" spc="-135" dirty="0">
                <a:latin typeface="Lato"/>
                <a:cs typeface="Lato"/>
              </a:rPr>
              <a:t>z</a:t>
            </a: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di</a:t>
            </a:r>
            <a:r>
              <a:rPr sz="3300" spc="-150" dirty="0">
                <a:latin typeface="Lato"/>
                <a:cs typeface="Lato"/>
              </a:rPr>
              <a:t>v</a:t>
            </a:r>
            <a:r>
              <a:rPr sz="3300" spc="-100" dirty="0">
                <a:latin typeface="Lato"/>
                <a:cs typeface="Lato"/>
              </a:rPr>
              <a:t>e</a:t>
            </a:r>
            <a:r>
              <a:rPr sz="3300" spc="-110" dirty="0">
                <a:latin typeface="Lato"/>
                <a:cs typeface="Lato"/>
              </a:rPr>
              <a:t>r</a:t>
            </a:r>
            <a:r>
              <a:rPr sz="3300" spc="-114" dirty="0">
                <a:latin typeface="Lato"/>
                <a:cs typeface="Lato"/>
              </a:rPr>
              <a:t>sificand</a:t>
            </a:r>
            <a:r>
              <a:rPr sz="3300" spc="-20" dirty="0">
                <a:latin typeface="Lato"/>
                <a:cs typeface="Lato"/>
              </a:rPr>
              <a:t>o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0" dirty="0">
                <a:latin typeface="Lato"/>
                <a:cs typeface="Lato"/>
              </a:rPr>
              <a:t>i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servizi</a:t>
            </a:r>
            <a:endParaRPr sz="3300" dirty="0">
              <a:latin typeface="Lato"/>
              <a:cs typeface="Lato"/>
            </a:endParaRPr>
          </a:p>
          <a:p>
            <a:pPr marL="12700" marR="978535">
              <a:lnSpc>
                <a:spcPct val="100000"/>
              </a:lnSpc>
            </a:pPr>
            <a:r>
              <a:rPr sz="330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solidFill>
                  <a:srgbClr val="0085CA"/>
                </a:solidFill>
                <a:latin typeface="Lato"/>
                <a:cs typeface="Lato"/>
              </a:rPr>
              <a:t>aume</a:t>
            </a:r>
            <a:r>
              <a:rPr sz="3300" spc="-125" dirty="0">
                <a:solidFill>
                  <a:srgbClr val="0085CA"/>
                </a:solidFill>
                <a:latin typeface="Lato"/>
                <a:cs typeface="Lato"/>
              </a:rPr>
              <a:t>n</a:t>
            </a:r>
            <a:r>
              <a:rPr sz="3300" spc="-100" dirty="0">
                <a:solidFill>
                  <a:srgbClr val="0085CA"/>
                </a:solidFill>
                <a:latin typeface="Lato"/>
                <a:cs typeface="Lato"/>
              </a:rPr>
              <a:t>tand</a:t>
            </a:r>
            <a:r>
              <a:rPr sz="3300" spc="0" dirty="0">
                <a:solidFill>
                  <a:srgbClr val="0085CA"/>
                </a:solidFill>
                <a:latin typeface="Lato"/>
                <a:cs typeface="Lato"/>
              </a:rPr>
              <a:t>o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capacit</a:t>
            </a:r>
            <a:r>
              <a:rPr sz="3300" spc="0" dirty="0">
                <a:latin typeface="Lato"/>
                <a:cs typeface="Lato"/>
              </a:rPr>
              <a:t>à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qualità dell</a:t>
            </a:r>
            <a:r>
              <a:rPr sz="3300" spc="-204" dirty="0">
                <a:latin typeface="Lato"/>
                <a:cs typeface="Lato"/>
              </a:rPr>
              <a:t>’</a:t>
            </a:r>
            <a:r>
              <a:rPr sz="3300" spc="-140" dirty="0">
                <a:latin typeface="Lato"/>
                <a:cs typeface="Lato"/>
              </a:rPr>
              <a:t>o</a:t>
            </a:r>
            <a:r>
              <a:rPr sz="3300" spc="-215" dirty="0">
                <a:latin typeface="Lato"/>
                <a:cs typeface="Lato"/>
              </a:rPr>
              <a:t>ff</a:t>
            </a:r>
            <a:r>
              <a:rPr sz="3300" spc="-100" dirty="0">
                <a:latin typeface="Lato"/>
                <a:cs typeface="Lato"/>
              </a:rPr>
              <a:t>erta</a:t>
            </a:r>
            <a:endParaRPr sz="3300" dirty="0">
              <a:latin typeface="Lato"/>
              <a:cs typeface="Lato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AF92357F-5208-934C-B163-33ECB1DCA009}"/>
              </a:ext>
            </a:extLst>
          </p:cNvPr>
          <p:cNvSpPr txBox="1">
            <a:spLocks/>
          </p:cNvSpPr>
          <p:nvPr/>
        </p:nvSpPr>
        <p:spPr>
          <a:xfrm>
            <a:off x="995300" y="455295"/>
            <a:ext cx="7153399" cy="32702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it-IT" sz="2100" b="1" spc="-10" dirty="0" err="1">
                <a:solidFill>
                  <a:srgbClr val="7D7E80"/>
                </a:solidFill>
                <a:latin typeface="Lato"/>
                <a:cs typeface="Lato"/>
              </a:rPr>
              <a:t>P</a:t>
            </a:r>
            <a:r>
              <a:rPr lang="it-IT" sz="2100" b="1" spc="-65" dirty="0" err="1">
                <a:solidFill>
                  <a:srgbClr val="7D7E80"/>
                </a:solidFill>
                <a:latin typeface="Lato"/>
                <a:cs typeface="Lato"/>
              </a:rPr>
              <a:t>e</a:t>
            </a:r>
            <a:r>
              <a:rPr lang="it-IT" sz="2100" b="1" spc="-95" dirty="0" err="1">
                <a:solidFill>
                  <a:srgbClr val="7D7E80"/>
                </a:solidFill>
                <a:latin typeface="Lato"/>
                <a:cs typeface="Lato"/>
              </a:rPr>
              <a:t>r</a:t>
            </a:r>
            <a:r>
              <a:rPr lang="it-IT" sz="2100" b="1" spc="-65" dirty="0" err="1">
                <a:solidFill>
                  <a:srgbClr val="7D7E80"/>
                </a:solidFill>
                <a:latin typeface="Lato"/>
                <a:cs typeface="Lato"/>
              </a:rPr>
              <a:t>ch</a:t>
            </a:r>
            <a:r>
              <a:rPr lang="it-IT" sz="2100" b="1" dirty="0" err="1">
                <a:solidFill>
                  <a:srgbClr val="7D7E80"/>
                </a:solidFill>
                <a:latin typeface="Lato"/>
                <a:cs typeface="Lato"/>
              </a:rPr>
              <a:t>è</a:t>
            </a:r>
            <a:r>
              <a:rPr lang="it-IT" sz="2100" b="1" spc="-125" dirty="0">
                <a:solidFill>
                  <a:srgbClr val="7D7E80"/>
                </a:solidFill>
                <a:latin typeface="Lato"/>
                <a:cs typeface="Lato"/>
              </a:rPr>
              <a:t> </a:t>
            </a:r>
            <a:r>
              <a:rPr lang="it-IT" sz="2100" b="1" spc="-70" dirty="0">
                <a:solidFill>
                  <a:srgbClr val="7D7E80"/>
                </a:solidFill>
                <a:latin typeface="Lato"/>
                <a:cs typeface="Lato"/>
              </a:rPr>
              <a:t>f</a:t>
            </a:r>
            <a:r>
              <a:rPr lang="it-IT" sz="2100" b="1" spc="-65" dirty="0">
                <a:solidFill>
                  <a:srgbClr val="7D7E80"/>
                </a:solidFill>
                <a:latin typeface="Lato"/>
                <a:cs typeface="Lato"/>
              </a:rPr>
              <a:t>a</a:t>
            </a:r>
            <a:r>
              <a:rPr lang="it-IT" sz="2100" b="1" spc="-95" dirty="0">
                <a:solidFill>
                  <a:srgbClr val="7D7E80"/>
                </a:solidFill>
                <a:latin typeface="Lato"/>
                <a:cs typeface="Lato"/>
              </a:rPr>
              <a:t>r</a:t>
            </a:r>
            <a:r>
              <a:rPr lang="it-IT" sz="2100" b="1" dirty="0">
                <a:solidFill>
                  <a:srgbClr val="7D7E80"/>
                </a:solidFill>
                <a:latin typeface="Lato"/>
                <a:cs typeface="Lato"/>
              </a:rPr>
              <a:t>e</a:t>
            </a:r>
            <a:r>
              <a:rPr lang="it-IT" sz="2100" b="1" spc="-125" dirty="0">
                <a:solidFill>
                  <a:srgbClr val="7D7E80"/>
                </a:solidFill>
                <a:latin typeface="Lato"/>
                <a:cs typeface="Lato"/>
              </a:rPr>
              <a:t> </a:t>
            </a:r>
            <a:r>
              <a:rPr lang="it-IT" sz="2100" b="1" spc="-95" dirty="0">
                <a:solidFill>
                  <a:srgbClr val="7D7E80"/>
                </a:solidFill>
                <a:latin typeface="Lato"/>
                <a:cs typeface="Lato"/>
              </a:rPr>
              <a:t>r</a:t>
            </a:r>
            <a:r>
              <a:rPr lang="it-IT" sz="2100" b="1" spc="-75" dirty="0">
                <a:solidFill>
                  <a:srgbClr val="7D7E80"/>
                </a:solidFill>
                <a:latin typeface="Lato"/>
                <a:cs typeface="Lato"/>
              </a:rPr>
              <a:t>et</a:t>
            </a:r>
            <a:r>
              <a:rPr lang="it-IT" sz="2100" b="1" dirty="0">
                <a:solidFill>
                  <a:srgbClr val="7D7E80"/>
                </a:solidFill>
                <a:latin typeface="Lato"/>
                <a:cs typeface="Lato"/>
              </a:rPr>
              <a:t>e</a:t>
            </a:r>
            <a:endParaRPr lang="it-IT" sz="2100" dirty="0">
              <a:latin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0812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DAD1B2C3-2316-7742-A112-47A767A057B4}"/>
              </a:ext>
            </a:extLst>
          </p:cNvPr>
          <p:cNvSpPr txBox="1"/>
          <p:nvPr/>
        </p:nvSpPr>
        <p:spPr>
          <a:xfrm>
            <a:off x="995300" y="1992547"/>
            <a:ext cx="6645275" cy="30213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300" spc="-100" dirty="0">
                <a:solidFill>
                  <a:srgbClr val="F79646"/>
                </a:solidFill>
                <a:latin typeface="Lato"/>
                <a:cs typeface="Lato"/>
              </a:rPr>
              <a:t>02</a:t>
            </a:r>
            <a:endParaRPr sz="3300" dirty="0">
              <a:solidFill>
                <a:srgbClr val="F79646"/>
              </a:solidFill>
              <a:latin typeface="Lato"/>
              <a:cs typeface="Lato"/>
            </a:endParaRPr>
          </a:p>
          <a:p>
            <a:pPr marL="12700" marR="12700">
              <a:lnSpc>
                <a:spcPct val="100000"/>
              </a:lnSpc>
            </a:pPr>
            <a:r>
              <a:rPr sz="3300" spc="-335" dirty="0">
                <a:latin typeface="Lato"/>
                <a:cs typeface="Lato"/>
              </a:rPr>
              <a:t>F</a:t>
            </a:r>
            <a:r>
              <a:rPr sz="3300" spc="-100" dirty="0">
                <a:latin typeface="Lato"/>
                <a:cs typeface="Lato"/>
              </a:rPr>
              <a:t>a</a:t>
            </a:r>
            <a:r>
              <a:rPr sz="3300" spc="-170" dirty="0">
                <a:latin typeface="Lato"/>
                <a:cs typeface="Lato"/>
              </a:rPr>
              <a:t>r</a:t>
            </a: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204" dirty="0">
                <a:latin typeface="Lato"/>
                <a:cs typeface="Lato"/>
              </a:rPr>
              <a:t>R</a:t>
            </a:r>
            <a:r>
              <a:rPr sz="3300" spc="-114" dirty="0">
                <a:latin typeface="Lato"/>
                <a:cs typeface="Lato"/>
              </a:rPr>
              <a:t>e</a:t>
            </a:r>
            <a:r>
              <a:rPr sz="3300" spc="-110" dirty="0">
                <a:latin typeface="Lato"/>
                <a:cs typeface="Lato"/>
              </a:rPr>
              <a:t>t</a:t>
            </a: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pe</a:t>
            </a:r>
            <a:r>
              <a:rPr sz="3300" spc="0" dirty="0">
                <a:latin typeface="Lato"/>
                <a:cs typeface="Lato"/>
              </a:rPr>
              <a:t>r</a:t>
            </a:r>
            <a:r>
              <a:rPr sz="3300" spc="-270" dirty="0">
                <a:latin typeface="Lato"/>
                <a:cs typeface="Lato"/>
              </a:rPr>
              <a:t> </a:t>
            </a:r>
            <a:r>
              <a:rPr sz="3300" spc="-125" dirty="0">
                <a:latin typeface="Lato"/>
                <a:cs typeface="Lato"/>
              </a:rPr>
              <a:t>s</a:t>
            </a:r>
            <a:r>
              <a:rPr sz="3300" spc="-100" dirty="0">
                <a:latin typeface="Lato"/>
                <a:cs typeface="Lato"/>
              </a:rPr>
              <a:t>viluppa</a:t>
            </a:r>
            <a:r>
              <a:rPr sz="3300" spc="-170" dirty="0">
                <a:latin typeface="Lato"/>
                <a:cs typeface="Lato"/>
              </a:rPr>
              <a:t>r</a:t>
            </a: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ma</a:t>
            </a:r>
            <a:r>
              <a:rPr sz="3300" spc="-110" dirty="0">
                <a:latin typeface="Lato"/>
                <a:cs typeface="Lato"/>
              </a:rPr>
              <a:t>g</a:t>
            </a:r>
            <a:r>
              <a:rPr sz="3300" spc="-100" dirty="0">
                <a:latin typeface="Lato"/>
                <a:cs typeface="Lato"/>
              </a:rPr>
              <a:t>gio</a:t>
            </a:r>
            <a:r>
              <a:rPr sz="3300" spc="-170" dirty="0">
                <a:latin typeface="Lato"/>
                <a:cs typeface="Lato"/>
              </a:rPr>
              <a:t>r</a:t>
            </a:r>
            <a:r>
              <a:rPr sz="3300" spc="0" dirty="0">
                <a:latin typeface="Lato"/>
                <a:cs typeface="Lato"/>
              </a:rPr>
              <a:t>e </a:t>
            </a:r>
            <a:r>
              <a:rPr sz="3300" spc="-100" dirty="0">
                <a:solidFill>
                  <a:srgbClr val="FF0000"/>
                </a:solidFill>
                <a:latin typeface="Lato"/>
                <a:cs typeface="Lato"/>
              </a:rPr>
              <a:t>p</a:t>
            </a:r>
            <a:r>
              <a:rPr sz="3300" spc="-130" dirty="0">
                <a:solidFill>
                  <a:srgbClr val="FF0000"/>
                </a:solidFill>
                <a:latin typeface="Lato"/>
                <a:cs typeface="Lato"/>
              </a:rPr>
              <a:t>o</a:t>
            </a:r>
            <a:r>
              <a:rPr sz="3300" spc="-110" dirty="0">
                <a:solidFill>
                  <a:srgbClr val="FF0000"/>
                </a:solidFill>
                <a:latin typeface="Lato"/>
                <a:cs typeface="Lato"/>
              </a:rPr>
              <a:t>t</a:t>
            </a:r>
            <a:r>
              <a:rPr sz="3300" spc="-100" dirty="0">
                <a:solidFill>
                  <a:srgbClr val="FF0000"/>
                </a:solidFill>
                <a:latin typeface="Lato"/>
                <a:cs typeface="Lato"/>
              </a:rPr>
              <a:t>enzialit</a:t>
            </a:r>
            <a:r>
              <a:rPr sz="3300" spc="0" dirty="0">
                <a:solidFill>
                  <a:srgbClr val="FF0000"/>
                </a:solidFill>
                <a:latin typeface="Lato"/>
                <a:cs typeface="Lato"/>
              </a:rPr>
              <a:t>à</a:t>
            </a:r>
            <a:r>
              <a:rPr sz="3300" spc="-200" dirty="0">
                <a:solidFill>
                  <a:srgbClr val="FF0000"/>
                </a:solidFill>
                <a:latin typeface="Lato"/>
                <a:cs typeface="Lato"/>
              </a:rPr>
              <a:t> </a:t>
            </a:r>
            <a:r>
              <a:rPr sz="3300" spc="-100" dirty="0">
                <a:solidFill>
                  <a:srgbClr val="FF0000"/>
                </a:solidFill>
                <a:latin typeface="Lato"/>
                <a:cs typeface="Lato"/>
              </a:rPr>
              <a:t>inn</a:t>
            </a:r>
            <a:r>
              <a:rPr sz="3300" spc="-150" dirty="0">
                <a:solidFill>
                  <a:srgbClr val="FF0000"/>
                </a:solidFill>
                <a:latin typeface="Lato"/>
                <a:cs typeface="Lato"/>
              </a:rPr>
              <a:t>o</a:t>
            </a:r>
            <a:r>
              <a:rPr sz="3300" spc="-140" dirty="0">
                <a:solidFill>
                  <a:srgbClr val="FF0000"/>
                </a:solidFill>
                <a:latin typeface="Lato"/>
                <a:cs typeface="Lato"/>
              </a:rPr>
              <a:t>v</a:t>
            </a:r>
            <a:r>
              <a:rPr sz="3300" spc="-125" dirty="0">
                <a:solidFill>
                  <a:srgbClr val="FF0000"/>
                </a:solidFill>
                <a:latin typeface="Lato"/>
                <a:cs typeface="Lato"/>
              </a:rPr>
              <a:t>a</a:t>
            </a:r>
            <a:r>
              <a:rPr sz="3300" spc="-90" dirty="0">
                <a:solidFill>
                  <a:srgbClr val="FF0000"/>
                </a:solidFill>
                <a:latin typeface="Lato"/>
                <a:cs typeface="Lato"/>
              </a:rPr>
              <a:t>ti</a:t>
            </a:r>
            <a:r>
              <a:rPr sz="3300" spc="-125" dirty="0">
                <a:solidFill>
                  <a:srgbClr val="FF0000"/>
                </a:solidFill>
                <a:latin typeface="Lato"/>
                <a:cs typeface="Lato"/>
              </a:rPr>
              <a:t>v</a:t>
            </a:r>
            <a:r>
              <a:rPr sz="3300" spc="0" dirty="0">
                <a:solidFill>
                  <a:srgbClr val="FF0000"/>
                </a:solidFill>
                <a:latin typeface="Lato"/>
                <a:cs typeface="Lato"/>
              </a:rPr>
              <a:t>a</a:t>
            </a:r>
            <a:r>
              <a:rPr sz="3300" spc="-200" dirty="0">
                <a:solidFill>
                  <a:srgbClr val="FF0000"/>
                </a:solidFill>
                <a:latin typeface="Lato"/>
                <a:cs typeface="Lato"/>
              </a:rPr>
              <a:t> </a:t>
            </a: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30" dirty="0">
                <a:latin typeface="Lato"/>
                <a:cs typeface="Lato"/>
              </a:rPr>
              <a:t>c</a:t>
            </a:r>
            <a:r>
              <a:rPr sz="3300" spc="-100" dirty="0">
                <a:latin typeface="Lato"/>
                <a:cs typeface="Lato"/>
              </a:rPr>
              <a:t>ondivide</a:t>
            </a:r>
            <a:r>
              <a:rPr sz="3300" spc="-170" dirty="0">
                <a:latin typeface="Lato"/>
                <a:cs typeface="Lato"/>
              </a:rPr>
              <a:t>r</a:t>
            </a:r>
            <a:r>
              <a:rPr sz="3300" spc="0" dirty="0">
                <a:latin typeface="Lato"/>
                <a:cs typeface="Lato"/>
              </a:rPr>
              <a:t>e </a:t>
            </a:r>
            <a:r>
              <a:rPr sz="3300" spc="-100" dirty="0">
                <a:latin typeface="Lato"/>
                <a:cs typeface="Lato"/>
              </a:rPr>
              <a:t>gl</a:t>
            </a:r>
            <a:r>
              <a:rPr sz="3300" spc="0" dirty="0">
                <a:latin typeface="Lato"/>
                <a:cs typeface="Lato"/>
              </a:rPr>
              <a:t>i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i</a:t>
            </a:r>
            <a:r>
              <a:rPr sz="3300" spc="-135" dirty="0">
                <a:latin typeface="Lato"/>
                <a:cs typeface="Lato"/>
              </a:rPr>
              <a:t>n</a:t>
            </a:r>
            <a:r>
              <a:rPr sz="3300" spc="-150" dirty="0">
                <a:latin typeface="Lato"/>
                <a:cs typeface="Lato"/>
              </a:rPr>
              <a:t>v</a:t>
            </a:r>
            <a:r>
              <a:rPr sz="3300" spc="-100" dirty="0">
                <a:latin typeface="Lato"/>
                <a:cs typeface="Lato"/>
              </a:rPr>
              <a:t>estime</a:t>
            </a:r>
            <a:r>
              <a:rPr sz="3300" spc="-125" dirty="0">
                <a:latin typeface="Lato"/>
                <a:cs typeface="Lato"/>
              </a:rPr>
              <a:t>n</a:t>
            </a:r>
            <a:r>
              <a:rPr sz="3300" spc="-85" dirty="0">
                <a:latin typeface="Lato"/>
                <a:cs typeface="Lato"/>
              </a:rPr>
              <a:t>ti</a:t>
            </a:r>
            <a:r>
              <a:rPr sz="3300" spc="15" dirty="0">
                <a:latin typeface="Lato"/>
                <a:cs typeface="Lato"/>
              </a:rPr>
              <a:t>,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m</a:t>
            </a:r>
            <a:r>
              <a:rPr sz="3300" spc="-125" dirty="0">
                <a:latin typeface="Lato"/>
                <a:cs typeface="Lato"/>
              </a:rPr>
              <a:t>a</a:t>
            </a:r>
            <a:r>
              <a:rPr sz="3300" spc="-110" dirty="0">
                <a:latin typeface="Lato"/>
                <a:cs typeface="Lato"/>
              </a:rPr>
              <a:t>t</a:t>
            </a:r>
            <a:r>
              <a:rPr sz="3300" spc="-100" dirty="0">
                <a:latin typeface="Lato"/>
                <a:cs typeface="Lato"/>
              </a:rPr>
              <a:t>erial</a:t>
            </a:r>
            <a:r>
              <a:rPr sz="3300" spc="0" dirty="0">
                <a:latin typeface="Lato"/>
                <a:cs typeface="Lato"/>
              </a:rPr>
              <a:t>i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imm</a:t>
            </a:r>
            <a:r>
              <a:rPr sz="3300" spc="-125" dirty="0">
                <a:latin typeface="Lato"/>
                <a:cs typeface="Lato"/>
              </a:rPr>
              <a:t>a</a:t>
            </a:r>
            <a:r>
              <a:rPr sz="3300" spc="-110" dirty="0">
                <a:latin typeface="Lato"/>
                <a:cs typeface="Lato"/>
              </a:rPr>
              <a:t>t</a:t>
            </a:r>
            <a:r>
              <a:rPr sz="3300" spc="-100" dirty="0">
                <a:latin typeface="Lato"/>
                <a:cs typeface="Lato"/>
              </a:rPr>
              <a:t>eriali, </a:t>
            </a: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a</a:t>
            </a:r>
            <a:r>
              <a:rPr sz="3300" spc="-130" dirty="0">
                <a:latin typeface="Lato"/>
                <a:cs typeface="Lato"/>
              </a:rPr>
              <a:t>g</a:t>
            </a:r>
            <a:r>
              <a:rPr sz="3300" spc="-140" dirty="0">
                <a:latin typeface="Lato"/>
                <a:cs typeface="Lato"/>
              </a:rPr>
              <a:t>e</a:t>
            </a:r>
            <a:r>
              <a:rPr sz="3300" spc="-150" dirty="0">
                <a:latin typeface="Lato"/>
                <a:cs typeface="Lato"/>
              </a:rPr>
              <a:t>v</a:t>
            </a:r>
            <a:r>
              <a:rPr sz="3300" spc="-100" dirty="0">
                <a:latin typeface="Lato"/>
                <a:cs typeface="Lato"/>
              </a:rPr>
              <a:t>ola</a:t>
            </a:r>
            <a:r>
              <a:rPr sz="3300" spc="-170" dirty="0">
                <a:latin typeface="Lato"/>
                <a:cs typeface="Lato"/>
              </a:rPr>
              <a:t>r</a:t>
            </a: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l</a:t>
            </a:r>
            <a:r>
              <a:rPr sz="3300" spc="-185" dirty="0">
                <a:latin typeface="Lato"/>
                <a:cs typeface="Lato"/>
              </a:rPr>
              <a:t>’</a:t>
            </a:r>
            <a:r>
              <a:rPr sz="3300" spc="-100" dirty="0">
                <a:latin typeface="Lato"/>
                <a:cs typeface="Lato"/>
              </a:rPr>
              <a:t>a</a:t>
            </a:r>
            <a:r>
              <a:rPr sz="3300" spc="-130" dirty="0">
                <a:latin typeface="Lato"/>
                <a:cs typeface="Lato"/>
              </a:rPr>
              <a:t>cc</a:t>
            </a:r>
            <a:r>
              <a:rPr sz="3300" spc="-100" dirty="0">
                <a:latin typeface="Lato"/>
                <a:cs typeface="Lato"/>
              </a:rPr>
              <a:t>ess</a:t>
            </a:r>
            <a:r>
              <a:rPr sz="3300" spc="0" dirty="0">
                <a:latin typeface="Lato"/>
                <a:cs typeface="Lato"/>
              </a:rPr>
              <a:t>o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a</a:t>
            </a:r>
            <a:r>
              <a:rPr sz="3300" spc="0" dirty="0">
                <a:latin typeface="Lato"/>
                <a:cs typeface="Lato"/>
              </a:rPr>
              <a:t>l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c</a:t>
            </a:r>
            <a:r>
              <a:rPr sz="3300" spc="-170" dirty="0">
                <a:latin typeface="Lato"/>
                <a:cs typeface="Lato"/>
              </a:rPr>
              <a:t>r</a:t>
            </a:r>
            <a:r>
              <a:rPr sz="3300" spc="-100" dirty="0">
                <a:latin typeface="Lato"/>
                <a:cs typeface="Lato"/>
              </a:rPr>
              <a:t>edi</a:t>
            </a:r>
            <a:r>
              <a:rPr sz="3300" spc="-110" dirty="0">
                <a:latin typeface="Lato"/>
                <a:cs typeface="Lato"/>
              </a:rPr>
              <a:t>t</a:t>
            </a:r>
            <a:r>
              <a:rPr sz="3300" spc="0" dirty="0">
                <a:latin typeface="Lato"/>
                <a:cs typeface="Lato"/>
              </a:rPr>
              <a:t>o</a:t>
            </a:r>
            <a:endParaRPr sz="330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sz="3300" spc="-100" dirty="0">
                <a:latin typeface="Lato"/>
                <a:cs typeface="Lato"/>
              </a:rPr>
              <a:t>pe</a:t>
            </a:r>
            <a:r>
              <a:rPr sz="3300" spc="0" dirty="0">
                <a:latin typeface="Lato"/>
                <a:cs typeface="Lato"/>
              </a:rPr>
              <a:t>r</a:t>
            </a:r>
            <a:r>
              <a:rPr sz="3300" spc="-27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c</a:t>
            </a:r>
            <a:r>
              <a:rPr sz="3300" spc="-170" dirty="0">
                <a:latin typeface="Lato"/>
                <a:cs typeface="Lato"/>
              </a:rPr>
              <a:t>r</a:t>
            </a:r>
            <a:r>
              <a:rPr sz="3300" spc="-100" dirty="0">
                <a:latin typeface="Lato"/>
                <a:cs typeface="Lato"/>
              </a:rPr>
              <a:t>es</a:t>
            </a:r>
            <a:r>
              <a:rPr sz="3300" spc="-130" dirty="0">
                <a:latin typeface="Lato"/>
                <a:cs typeface="Lato"/>
              </a:rPr>
              <a:t>c</a:t>
            </a:r>
            <a:r>
              <a:rPr sz="3300" spc="-100" dirty="0">
                <a:latin typeface="Lato"/>
                <a:cs typeface="Lato"/>
              </a:rPr>
              <a:t>e</a:t>
            </a:r>
            <a:r>
              <a:rPr sz="3300" spc="-170" dirty="0">
                <a:latin typeface="Lato"/>
                <a:cs typeface="Lato"/>
              </a:rPr>
              <a:t>r</a:t>
            </a: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an</a:t>
            </a:r>
            <a:r>
              <a:rPr sz="3300" spc="-130" dirty="0">
                <a:latin typeface="Lato"/>
                <a:cs typeface="Lato"/>
              </a:rPr>
              <a:t>c</a:t>
            </a:r>
            <a:r>
              <a:rPr sz="3300" spc="-100" dirty="0">
                <a:latin typeface="Lato"/>
                <a:cs typeface="Lato"/>
              </a:rPr>
              <a:t>o</a:t>
            </a:r>
            <a:r>
              <a:rPr sz="3300" spc="-130" dirty="0">
                <a:latin typeface="Lato"/>
                <a:cs typeface="Lato"/>
              </a:rPr>
              <a:t>r</a:t>
            </a:r>
            <a:r>
              <a:rPr sz="3300" spc="0" dirty="0">
                <a:latin typeface="Lato"/>
                <a:cs typeface="Lato"/>
              </a:rPr>
              <a:t>a</a:t>
            </a:r>
            <a:endParaRPr sz="3300" dirty="0">
              <a:latin typeface="Lato"/>
              <a:cs typeface="Lato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DDA50D50-85A5-9F42-89DB-30B88C9FE60B}"/>
              </a:ext>
            </a:extLst>
          </p:cNvPr>
          <p:cNvSpPr txBox="1">
            <a:spLocks/>
          </p:cNvSpPr>
          <p:nvPr/>
        </p:nvSpPr>
        <p:spPr>
          <a:xfrm>
            <a:off x="995300" y="455295"/>
            <a:ext cx="7153399" cy="32702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it-IT" sz="2100" b="1" spc="-10" dirty="0" err="1">
                <a:solidFill>
                  <a:srgbClr val="7D7E80"/>
                </a:solidFill>
                <a:latin typeface="Lato"/>
                <a:cs typeface="Lato"/>
              </a:rPr>
              <a:t>P</a:t>
            </a:r>
            <a:r>
              <a:rPr lang="it-IT" sz="2100" b="1" spc="-65" dirty="0" err="1">
                <a:solidFill>
                  <a:srgbClr val="7D7E80"/>
                </a:solidFill>
                <a:latin typeface="Lato"/>
                <a:cs typeface="Lato"/>
              </a:rPr>
              <a:t>e</a:t>
            </a:r>
            <a:r>
              <a:rPr lang="it-IT" sz="2100" b="1" spc="-95" dirty="0" err="1">
                <a:solidFill>
                  <a:srgbClr val="7D7E80"/>
                </a:solidFill>
                <a:latin typeface="Lato"/>
                <a:cs typeface="Lato"/>
              </a:rPr>
              <a:t>r</a:t>
            </a:r>
            <a:r>
              <a:rPr lang="it-IT" sz="2100" b="1" spc="-65" dirty="0" err="1">
                <a:solidFill>
                  <a:srgbClr val="7D7E80"/>
                </a:solidFill>
                <a:latin typeface="Lato"/>
                <a:cs typeface="Lato"/>
              </a:rPr>
              <a:t>ch</a:t>
            </a:r>
            <a:r>
              <a:rPr lang="it-IT" sz="2100" b="1" dirty="0" err="1">
                <a:solidFill>
                  <a:srgbClr val="7D7E80"/>
                </a:solidFill>
                <a:latin typeface="Lato"/>
                <a:cs typeface="Lato"/>
              </a:rPr>
              <a:t>è</a:t>
            </a:r>
            <a:r>
              <a:rPr lang="it-IT" sz="2100" b="1" spc="-125" dirty="0">
                <a:solidFill>
                  <a:srgbClr val="7D7E80"/>
                </a:solidFill>
                <a:latin typeface="Lato"/>
                <a:cs typeface="Lato"/>
              </a:rPr>
              <a:t> </a:t>
            </a:r>
            <a:r>
              <a:rPr lang="it-IT" sz="2100" b="1" spc="-70" dirty="0">
                <a:solidFill>
                  <a:srgbClr val="7D7E80"/>
                </a:solidFill>
                <a:latin typeface="Lato"/>
                <a:cs typeface="Lato"/>
              </a:rPr>
              <a:t>f</a:t>
            </a:r>
            <a:r>
              <a:rPr lang="it-IT" sz="2100" b="1" spc="-65" dirty="0">
                <a:solidFill>
                  <a:srgbClr val="7D7E80"/>
                </a:solidFill>
                <a:latin typeface="Lato"/>
                <a:cs typeface="Lato"/>
              </a:rPr>
              <a:t>a</a:t>
            </a:r>
            <a:r>
              <a:rPr lang="it-IT" sz="2100" b="1" spc="-95" dirty="0">
                <a:solidFill>
                  <a:srgbClr val="7D7E80"/>
                </a:solidFill>
                <a:latin typeface="Lato"/>
                <a:cs typeface="Lato"/>
              </a:rPr>
              <a:t>r</a:t>
            </a:r>
            <a:r>
              <a:rPr lang="it-IT" sz="2100" b="1" dirty="0">
                <a:solidFill>
                  <a:srgbClr val="7D7E80"/>
                </a:solidFill>
                <a:latin typeface="Lato"/>
                <a:cs typeface="Lato"/>
              </a:rPr>
              <a:t>e</a:t>
            </a:r>
            <a:r>
              <a:rPr lang="it-IT" sz="2100" b="1" spc="-125" dirty="0">
                <a:solidFill>
                  <a:srgbClr val="7D7E80"/>
                </a:solidFill>
                <a:latin typeface="Lato"/>
                <a:cs typeface="Lato"/>
              </a:rPr>
              <a:t> </a:t>
            </a:r>
            <a:r>
              <a:rPr lang="it-IT" sz="2100" b="1" spc="-95" dirty="0">
                <a:solidFill>
                  <a:srgbClr val="7D7E80"/>
                </a:solidFill>
                <a:latin typeface="Lato"/>
                <a:cs typeface="Lato"/>
              </a:rPr>
              <a:t>r</a:t>
            </a:r>
            <a:r>
              <a:rPr lang="it-IT" sz="2100" b="1" spc="-75" dirty="0">
                <a:solidFill>
                  <a:srgbClr val="7D7E80"/>
                </a:solidFill>
                <a:latin typeface="Lato"/>
                <a:cs typeface="Lato"/>
              </a:rPr>
              <a:t>et</a:t>
            </a:r>
            <a:r>
              <a:rPr lang="it-IT" sz="2100" b="1" dirty="0">
                <a:solidFill>
                  <a:srgbClr val="7D7E80"/>
                </a:solidFill>
                <a:latin typeface="Lato"/>
                <a:cs typeface="Lato"/>
              </a:rPr>
              <a:t>e</a:t>
            </a:r>
            <a:endParaRPr lang="it-IT" sz="2100" dirty="0">
              <a:latin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316892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3019E04C-C8A9-BE4A-8F8C-ED6C5ADEA99C}"/>
              </a:ext>
            </a:extLst>
          </p:cNvPr>
          <p:cNvSpPr txBox="1"/>
          <p:nvPr/>
        </p:nvSpPr>
        <p:spPr>
          <a:xfrm>
            <a:off x="995300" y="1992547"/>
            <a:ext cx="6696709" cy="25184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300" spc="-100" dirty="0">
                <a:solidFill>
                  <a:schemeClr val="accent6"/>
                </a:solidFill>
                <a:latin typeface="Lato"/>
                <a:cs typeface="Lato"/>
              </a:rPr>
              <a:t>03</a:t>
            </a:r>
            <a:endParaRPr sz="3300" dirty="0">
              <a:solidFill>
                <a:schemeClr val="accent6"/>
              </a:solidFill>
              <a:latin typeface="Lato"/>
              <a:cs typeface="Lato"/>
            </a:endParaRPr>
          </a:p>
          <a:p>
            <a:pPr marL="12700" marR="1154430">
              <a:lnSpc>
                <a:spcPct val="100000"/>
              </a:lnSpc>
            </a:pPr>
            <a:r>
              <a:rPr sz="3300" spc="-335" dirty="0">
                <a:latin typeface="Lato"/>
                <a:cs typeface="Lato"/>
              </a:rPr>
              <a:t>F</a:t>
            </a:r>
            <a:r>
              <a:rPr sz="3300" spc="-100" dirty="0">
                <a:latin typeface="Lato"/>
                <a:cs typeface="Lato"/>
              </a:rPr>
              <a:t>a</a:t>
            </a:r>
            <a:r>
              <a:rPr sz="3300" spc="-170" dirty="0">
                <a:latin typeface="Lato"/>
                <a:cs typeface="Lato"/>
              </a:rPr>
              <a:t>r</a:t>
            </a: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204" dirty="0">
                <a:latin typeface="Lato"/>
                <a:cs typeface="Lato"/>
              </a:rPr>
              <a:t>R</a:t>
            </a:r>
            <a:r>
              <a:rPr sz="3300" spc="-114" dirty="0">
                <a:latin typeface="Lato"/>
                <a:cs typeface="Lato"/>
              </a:rPr>
              <a:t>e</a:t>
            </a:r>
            <a:r>
              <a:rPr sz="3300" spc="-110" dirty="0">
                <a:latin typeface="Lato"/>
                <a:cs typeface="Lato"/>
              </a:rPr>
              <a:t>t</a:t>
            </a: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pe</a:t>
            </a:r>
            <a:r>
              <a:rPr sz="3300" spc="0" dirty="0">
                <a:latin typeface="Lato"/>
                <a:cs typeface="Lato"/>
              </a:rPr>
              <a:t>r</a:t>
            </a:r>
            <a:r>
              <a:rPr sz="3300" spc="-270" dirty="0">
                <a:latin typeface="Lato"/>
                <a:cs typeface="Lato"/>
              </a:rPr>
              <a:t> </a:t>
            </a:r>
            <a:r>
              <a:rPr sz="3300" spc="-125" dirty="0">
                <a:latin typeface="Lato"/>
                <a:cs typeface="Lato"/>
              </a:rPr>
              <a:t>a</a:t>
            </a:r>
            <a:r>
              <a:rPr sz="3300" spc="-150" dirty="0">
                <a:latin typeface="Lato"/>
                <a:cs typeface="Lato"/>
              </a:rPr>
              <a:t>ff</a:t>
            </a:r>
            <a:r>
              <a:rPr sz="3300" spc="-220" dirty="0">
                <a:latin typeface="Lato"/>
                <a:cs typeface="Lato"/>
              </a:rPr>
              <a:t>r</a:t>
            </a:r>
            <a:r>
              <a:rPr sz="3300" spc="-100" dirty="0">
                <a:latin typeface="Lato"/>
                <a:cs typeface="Lato"/>
              </a:rPr>
              <a:t>o</a:t>
            </a:r>
            <a:r>
              <a:rPr sz="3300" spc="-125" dirty="0">
                <a:latin typeface="Lato"/>
                <a:cs typeface="Lato"/>
              </a:rPr>
              <a:t>n</a:t>
            </a:r>
            <a:r>
              <a:rPr sz="3300" spc="-100" dirty="0">
                <a:latin typeface="Lato"/>
                <a:cs typeface="Lato"/>
              </a:rPr>
              <a:t>ta</a:t>
            </a:r>
            <a:r>
              <a:rPr sz="3300" spc="-170" dirty="0">
                <a:latin typeface="Lato"/>
                <a:cs typeface="Lato"/>
              </a:rPr>
              <a:t>r</a:t>
            </a: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l</a:t>
            </a: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14" dirty="0">
                <a:latin typeface="Lato"/>
                <a:cs typeface="Lato"/>
              </a:rPr>
              <a:t>sfide</a:t>
            </a:r>
            <a:r>
              <a:rPr sz="3300" spc="-110" dirty="0">
                <a:latin typeface="Lato"/>
                <a:cs typeface="Lato"/>
              </a:rPr>
              <a:t> de</a:t>
            </a:r>
            <a:r>
              <a:rPr sz="3300" spc="0" dirty="0">
                <a:latin typeface="Lato"/>
                <a:cs typeface="Lato"/>
              </a:rPr>
              <a:t>i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solidFill>
                  <a:srgbClr val="FF0000"/>
                </a:solidFill>
                <a:latin typeface="Lato"/>
                <a:cs typeface="Lato"/>
              </a:rPr>
              <a:t>me</a:t>
            </a:r>
            <a:r>
              <a:rPr sz="3300" spc="-170" dirty="0">
                <a:solidFill>
                  <a:srgbClr val="FF0000"/>
                </a:solidFill>
                <a:latin typeface="Lato"/>
                <a:cs typeface="Lato"/>
              </a:rPr>
              <a:t>r</a:t>
            </a:r>
            <a:r>
              <a:rPr sz="3300" spc="-100" dirty="0">
                <a:solidFill>
                  <a:srgbClr val="FF0000"/>
                </a:solidFill>
                <a:latin typeface="Lato"/>
                <a:cs typeface="Lato"/>
              </a:rPr>
              <a:t>c</a:t>
            </a:r>
            <a:r>
              <a:rPr sz="3300" spc="-125" dirty="0">
                <a:solidFill>
                  <a:srgbClr val="FF0000"/>
                </a:solidFill>
                <a:latin typeface="Lato"/>
                <a:cs typeface="Lato"/>
              </a:rPr>
              <a:t>a</a:t>
            </a:r>
            <a:r>
              <a:rPr sz="3300" spc="25" dirty="0">
                <a:solidFill>
                  <a:srgbClr val="FF0000"/>
                </a:solidFill>
                <a:latin typeface="Lato"/>
                <a:cs typeface="Lato"/>
              </a:rPr>
              <a:t>ti</a:t>
            </a:r>
            <a:r>
              <a:rPr sz="3300" spc="-200" dirty="0">
                <a:solidFill>
                  <a:srgbClr val="FF0000"/>
                </a:solidFill>
                <a:latin typeface="Lato"/>
                <a:cs typeface="Lato"/>
              </a:rPr>
              <a:t> </a:t>
            </a:r>
            <a:r>
              <a:rPr sz="3300" spc="-100" dirty="0">
                <a:solidFill>
                  <a:srgbClr val="FF0000"/>
                </a:solidFill>
                <a:latin typeface="Lato"/>
                <a:cs typeface="Lato"/>
              </a:rPr>
              <a:t>global</a:t>
            </a:r>
            <a:r>
              <a:rPr sz="3300" spc="0" dirty="0">
                <a:solidFill>
                  <a:srgbClr val="FF0000"/>
                </a:solidFill>
                <a:latin typeface="Lato"/>
                <a:cs typeface="Lato"/>
              </a:rPr>
              <a:t>i</a:t>
            </a:r>
            <a:r>
              <a:rPr sz="3300" spc="-200" dirty="0">
                <a:solidFill>
                  <a:srgbClr val="FF0000"/>
                </a:solidFill>
                <a:latin typeface="Lato"/>
                <a:cs typeface="Lato"/>
              </a:rPr>
              <a:t> </a:t>
            </a: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30" dirty="0">
                <a:latin typeface="Lato"/>
                <a:cs typeface="Lato"/>
              </a:rPr>
              <a:t>c</a:t>
            </a:r>
            <a:r>
              <a:rPr sz="3300" spc="-100" dirty="0">
                <a:latin typeface="Lato"/>
                <a:cs typeface="Lato"/>
              </a:rPr>
              <a:t>onquista</a:t>
            </a:r>
            <a:r>
              <a:rPr sz="3300" spc="-170" dirty="0">
                <a:latin typeface="Lato"/>
                <a:cs typeface="Lato"/>
              </a:rPr>
              <a:t>r</a:t>
            </a:r>
            <a:r>
              <a:rPr sz="3300" spc="0" dirty="0">
                <a:latin typeface="Lato"/>
                <a:cs typeface="Lato"/>
              </a:rPr>
              <a:t>e</a:t>
            </a:r>
            <a:endParaRPr sz="3300" dirty="0">
              <a:latin typeface="Lato"/>
              <a:cs typeface="Lato"/>
            </a:endParaRPr>
          </a:p>
          <a:p>
            <a:pPr marL="12700" marR="12700">
              <a:lnSpc>
                <a:spcPct val="100000"/>
              </a:lnSpc>
            </a:pPr>
            <a:r>
              <a:rPr sz="3300" spc="-100" dirty="0">
                <a:latin typeface="Lato"/>
                <a:cs typeface="Lato"/>
              </a:rPr>
              <a:t>nu</a:t>
            </a:r>
            <a:r>
              <a:rPr sz="3300" spc="-150" dirty="0">
                <a:latin typeface="Lato"/>
                <a:cs typeface="Lato"/>
              </a:rPr>
              <a:t>o</a:t>
            </a:r>
            <a:r>
              <a:rPr sz="3300" spc="-100" dirty="0">
                <a:latin typeface="Lato"/>
                <a:cs typeface="Lato"/>
              </a:rPr>
              <a:t>v</a:t>
            </a:r>
            <a:r>
              <a:rPr sz="3300" spc="0" dirty="0">
                <a:latin typeface="Lato"/>
                <a:cs typeface="Lato"/>
              </a:rPr>
              <a:t>i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segme</a:t>
            </a:r>
            <a:r>
              <a:rPr sz="3300" spc="-125" dirty="0">
                <a:latin typeface="Lato"/>
                <a:cs typeface="Lato"/>
              </a:rPr>
              <a:t>n</a:t>
            </a:r>
            <a:r>
              <a:rPr sz="3300" spc="25" dirty="0">
                <a:latin typeface="Lato"/>
                <a:cs typeface="Lato"/>
              </a:rPr>
              <a:t>ti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d</a:t>
            </a:r>
            <a:r>
              <a:rPr sz="3300" spc="0" dirty="0">
                <a:latin typeface="Lato"/>
                <a:cs typeface="Lato"/>
              </a:rPr>
              <a:t>i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clie</a:t>
            </a:r>
            <a:r>
              <a:rPr sz="3300" spc="-125" dirty="0">
                <a:latin typeface="Lato"/>
                <a:cs typeface="Lato"/>
              </a:rPr>
              <a:t>n</a:t>
            </a:r>
            <a:r>
              <a:rPr sz="3300" spc="-110" dirty="0">
                <a:latin typeface="Lato"/>
                <a:cs typeface="Lato"/>
              </a:rPr>
              <a:t>t</a:t>
            </a:r>
            <a:r>
              <a:rPr sz="3300" spc="-100" dirty="0">
                <a:latin typeface="Lato"/>
                <a:cs typeface="Lato"/>
              </a:rPr>
              <a:t>el</a:t>
            </a:r>
            <a:r>
              <a:rPr sz="3300" spc="0" dirty="0">
                <a:latin typeface="Lato"/>
                <a:cs typeface="Lato"/>
              </a:rPr>
              <a:t>a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miglio</a:t>
            </a:r>
            <a:r>
              <a:rPr sz="3300" spc="-130" dirty="0">
                <a:latin typeface="Lato"/>
                <a:cs typeface="Lato"/>
              </a:rPr>
              <a:t>r</a:t>
            </a:r>
            <a:r>
              <a:rPr sz="3300" spc="-100" dirty="0">
                <a:latin typeface="Lato"/>
                <a:cs typeface="Lato"/>
              </a:rPr>
              <a:t>ando l</a:t>
            </a:r>
            <a:r>
              <a:rPr sz="3300" spc="0" dirty="0">
                <a:latin typeface="Lato"/>
                <a:cs typeface="Lato"/>
              </a:rPr>
              <a:t>a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capacit</a:t>
            </a:r>
            <a:r>
              <a:rPr sz="3300" spc="0" dirty="0">
                <a:latin typeface="Lato"/>
                <a:cs typeface="Lato"/>
              </a:rPr>
              <a:t>à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d</a:t>
            </a:r>
            <a:r>
              <a:rPr sz="3300" spc="0" dirty="0">
                <a:latin typeface="Lato"/>
                <a:cs typeface="Lato"/>
              </a:rPr>
              <a:t>i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pen</a:t>
            </a:r>
            <a:r>
              <a:rPr sz="3300" spc="-114" dirty="0">
                <a:latin typeface="Lato"/>
                <a:cs typeface="Lato"/>
              </a:rPr>
              <a:t>e</a:t>
            </a:r>
            <a:r>
              <a:rPr sz="3300" spc="-100" dirty="0">
                <a:latin typeface="Lato"/>
                <a:cs typeface="Lato"/>
              </a:rPr>
              <a:t>t</a:t>
            </a:r>
            <a:r>
              <a:rPr sz="3300" spc="-130" dirty="0">
                <a:latin typeface="Lato"/>
                <a:cs typeface="Lato"/>
              </a:rPr>
              <a:t>r</a:t>
            </a:r>
            <a:r>
              <a:rPr sz="3300" spc="-100" dirty="0">
                <a:latin typeface="Lato"/>
                <a:cs typeface="Lato"/>
              </a:rPr>
              <a:t>azion</a:t>
            </a:r>
            <a:r>
              <a:rPr sz="3300" spc="0" dirty="0">
                <a:latin typeface="Lato"/>
                <a:cs typeface="Lato"/>
              </a:rPr>
              <a:t>e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latin typeface="Lato"/>
                <a:cs typeface="Lato"/>
              </a:rPr>
              <a:t>dell</a:t>
            </a:r>
            <a:r>
              <a:rPr sz="3300" spc="0" dirty="0">
                <a:latin typeface="Lato"/>
                <a:cs typeface="Lato"/>
              </a:rPr>
              <a:t>a</a:t>
            </a:r>
            <a:r>
              <a:rPr sz="3300" spc="-200" dirty="0">
                <a:latin typeface="Lato"/>
                <a:cs typeface="Lato"/>
              </a:rPr>
              <a:t> </a:t>
            </a:r>
            <a:r>
              <a:rPr sz="3300" spc="-100" dirty="0">
                <a:solidFill>
                  <a:srgbClr val="0085CA"/>
                </a:solidFill>
                <a:latin typeface="Lato"/>
                <a:cs typeface="Lato"/>
              </a:rPr>
              <a:t>ma</a:t>
            </a:r>
            <a:r>
              <a:rPr sz="3300" spc="-170" dirty="0">
                <a:solidFill>
                  <a:srgbClr val="0085CA"/>
                </a:solidFill>
                <a:latin typeface="Lato"/>
                <a:cs typeface="Lato"/>
              </a:rPr>
              <a:t>r</a:t>
            </a:r>
            <a:r>
              <a:rPr sz="3300" spc="-100" dirty="0">
                <a:solidFill>
                  <a:srgbClr val="0085CA"/>
                </a:solidFill>
                <a:latin typeface="Lato"/>
                <a:cs typeface="Lato"/>
              </a:rPr>
              <a:t>ca</a:t>
            </a:r>
            <a:endParaRPr sz="3300" dirty="0">
              <a:solidFill>
                <a:srgbClr val="0085CA"/>
              </a:solidFill>
              <a:latin typeface="Lato"/>
              <a:cs typeface="Lato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F8F9B283-CA43-8B47-88F6-B148E8293926}"/>
              </a:ext>
            </a:extLst>
          </p:cNvPr>
          <p:cNvSpPr txBox="1">
            <a:spLocks/>
          </p:cNvSpPr>
          <p:nvPr/>
        </p:nvSpPr>
        <p:spPr>
          <a:xfrm>
            <a:off x="995300" y="455295"/>
            <a:ext cx="7153399" cy="32702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it-IT" sz="2100" b="1" spc="-10" dirty="0" err="1">
                <a:solidFill>
                  <a:srgbClr val="7D7E80"/>
                </a:solidFill>
                <a:latin typeface="Lato"/>
                <a:cs typeface="Lato"/>
              </a:rPr>
              <a:t>P</a:t>
            </a:r>
            <a:r>
              <a:rPr lang="it-IT" sz="2100" b="1" spc="-65" dirty="0" err="1">
                <a:solidFill>
                  <a:srgbClr val="7D7E80"/>
                </a:solidFill>
                <a:latin typeface="Lato"/>
                <a:cs typeface="Lato"/>
              </a:rPr>
              <a:t>e</a:t>
            </a:r>
            <a:r>
              <a:rPr lang="it-IT" sz="2100" b="1" spc="-95" dirty="0" err="1">
                <a:solidFill>
                  <a:srgbClr val="7D7E80"/>
                </a:solidFill>
                <a:latin typeface="Lato"/>
                <a:cs typeface="Lato"/>
              </a:rPr>
              <a:t>r</a:t>
            </a:r>
            <a:r>
              <a:rPr lang="it-IT" sz="2100" b="1" spc="-65" dirty="0" err="1">
                <a:solidFill>
                  <a:srgbClr val="7D7E80"/>
                </a:solidFill>
                <a:latin typeface="Lato"/>
                <a:cs typeface="Lato"/>
              </a:rPr>
              <a:t>ch</a:t>
            </a:r>
            <a:r>
              <a:rPr lang="it-IT" sz="2100" b="1" dirty="0" err="1">
                <a:solidFill>
                  <a:srgbClr val="7D7E80"/>
                </a:solidFill>
                <a:latin typeface="Lato"/>
                <a:cs typeface="Lato"/>
              </a:rPr>
              <a:t>è</a:t>
            </a:r>
            <a:r>
              <a:rPr lang="it-IT" sz="2100" b="1" spc="-125" dirty="0">
                <a:solidFill>
                  <a:srgbClr val="7D7E80"/>
                </a:solidFill>
                <a:latin typeface="Lato"/>
                <a:cs typeface="Lato"/>
              </a:rPr>
              <a:t> </a:t>
            </a:r>
            <a:r>
              <a:rPr lang="it-IT" sz="2100" b="1" spc="-70" dirty="0">
                <a:solidFill>
                  <a:srgbClr val="7D7E80"/>
                </a:solidFill>
                <a:latin typeface="Lato"/>
                <a:cs typeface="Lato"/>
              </a:rPr>
              <a:t>f</a:t>
            </a:r>
            <a:r>
              <a:rPr lang="it-IT" sz="2100" b="1" spc="-65" dirty="0">
                <a:solidFill>
                  <a:srgbClr val="7D7E80"/>
                </a:solidFill>
                <a:latin typeface="Lato"/>
                <a:cs typeface="Lato"/>
              </a:rPr>
              <a:t>a</a:t>
            </a:r>
            <a:r>
              <a:rPr lang="it-IT" sz="2100" b="1" spc="-95" dirty="0">
                <a:solidFill>
                  <a:srgbClr val="7D7E80"/>
                </a:solidFill>
                <a:latin typeface="Lato"/>
                <a:cs typeface="Lato"/>
              </a:rPr>
              <a:t>r</a:t>
            </a:r>
            <a:r>
              <a:rPr lang="it-IT" sz="2100" b="1" dirty="0">
                <a:solidFill>
                  <a:srgbClr val="7D7E80"/>
                </a:solidFill>
                <a:latin typeface="Lato"/>
                <a:cs typeface="Lato"/>
              </a:rPr>
              <a:t>e</a:t>
            </a:r>
            <a:r>
              <a:rPr lang="it-IT" sz="2100" b="1" spc="-125" dirty="0">
                <a:solidFill>
                  <a:srgbClr val="7D7E80"/>
                </a:solidFill>
                <a:latin typeface="Lato"/>
                <a:cs typeface="Lato"/>
              </a:rPr>
              <a:t> </a:t>
            </a:r>
            <a:r>
              <a:rPr lang="it-IT" sz="2100" b="1" spc="-95" dirty="0">
                <a:solidFill>
                  <a:srgbClr val="7D7E80"/>
                </a:solidFill>
                <a:latin typeface="Lato"/>
                <a:cs typeface="Lato"/>
              </a:rPr>
              <a:t>r</a:t>
            </a:r>
            <a:r>
              <a:rPr lang="it-IT" sz="2100" b="1" spc="-75" dirty="0">
                <a:solidFill>
                  <a:srgbClr val="7D7E80"/>
                </a:solidFill>
                <a:latin typeface="Lato"/>
                <a:cs typeface="Lato"/>
              </a:rPr>
              <a:t>et</a:t>
            </a:r>
            <a:r>
              <a:rPr lang="it-IT" sz="2100" b="1" dirty="0">
                <a:solidFill>
                  <a:srgbClr val="7D7E80"/>
                </a:solidFill>
                <a:latin typeface="Lato"/>
                <a:cs typeface="Lato"/>
              </a:rPr>
              <a:t>e</a:t>
            </a:r>
            <a:endParaRPr lang="it-IT" sz="2100" dirty="0">
              <a:latin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931780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EA52F814-8081-5F48-B200-BA38D3BF7D70}"/>
              </a:ext>
            </a:extLst>
          </p:cNvPr>
          <p:cNvSpPr txBox="1">
            <a:spLocks/>
          </p:cNvSpPr>
          <p:nvPr/>
        </p:nvSpPr>
        <p:spPr>
          <a:xfrm>
            <a:off x="995300" y="455295"/>
            <a:ext cx="7153399" cy="32702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it-IT" sz="2100" b="1" dirty="0">
                <a:solidFill>
                  <a:srgbClr val="7D7E80"/>
                </a:solidFill>
                <a:latin typeface="Lato"/>
                <a:cs typeface="Lato"/>
              </a:rPr>
              <a:t>L’ABC delle Reti</a:t>
            </a:r>
            <a:endParaRPr lang="it-IT" sz="2100" dirty="0">
              <a:latin typeface="Lato"/>
              <a:cs typeface="Lato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68F9F05-8109-1049-B40C-AE1FEF82E5CB}"/>
              </a:ext>
            </a:extLst>
          </p:cNvPr>
          <p:cNvSpPr txBox="1"/>
          <p:nvPr/>
        </p:nvSpPr>
        <p:spPr>
          <a:xfrm>
            <a:off x="995300" y="1435372"/>
            <a:ext cx="2894330" cy="85851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lang="it-IT" sz="2800" b="1" dirty="0">
                <a:latin typeface="Lato"/>
                <a:cs typeface="Lato"/>
              </a:rPr>
              <a:t>Un sistema di valori condiviso</a:t>
            </a:r>
            <a:endParaRPr lang="it-IT" sz="2800" dirty="0">
              <a:latin typeface="Lato"/>
              <a:cs typeface="Lato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3AB8708E-9FD0-AA48-B3B4-C20CF9AB7D2D}"/>
              </a:ext>
            </a:extLst>
          </p:cNvPr>
          <p:cNvSpPr txBox="1"/>
          <p:nvPr/>
        </p:nvSpPr>
        <p:spPr>
          <a:xfrm>
            <a:off x="995301" y="2715533"/>
            <a:ext cx="4191000" cy="148293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2800" b="1" dirty="0">
                <a:latin typeface="Lato"/>
                <a:cs typeface="Lato"/>
              </a:rPr>
              <a:t>Un sistema informativo che collega tutti i nodi della rete</a:t>
            </a:r>
            <a:endParaRPr sz="2800" dirty="0">
              <a:latin typeface="Lato"/>
              <a:cs typeface="Lato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285228A-5FE4-EC4F-835B-45E851291C35}"/>
              </a:ext>
            </a:extLst>
          </p:cNvPr>
          <p:cNvSpPr txBox="1"/>
          <p:nvPr/>
        </p:nvSpPr>
        <p:spPr>
          <a:xfrm>
            <a:off x="995300" y="4422413"/>
            <a:ext cx="4191000" cy="122176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lang="it-IT" sz="2800" b="1" dirty="0">
                <a:latin typeface="Lato"/>
                <a:cs typeface="Lato"/>
              </a:rPr>
              <a:t>Crescita in autonomia </a:t>
            </a:r>
          </a:p>
          <a:p>
            <a:pPr marL="12700" marR="12700">
              <a:lnSpc>
                <a:spcPct val="100000"/>
              </a:lnSpc>
            </a:pPr>
            <a:r>
              <a:rPr lang="it-IT" sz="2800" b="1" dirty="0">
                <a:latin typeface="Lato"/>
                <a:cs typeface="Lato"/>
              </a:rPr>
              <a:t>e indipendenza</a:t>
            </a:r>
            <a:endParaRPr lang="it-IT" sz="2800" dirty="0">
              <a:latin typeface="Lato"/>
              <a:cs typeface="Lato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792969D-7DDB-2C47-9881-8F155308EE34}"/>
              </a:ext>
            </a:extLst>
          </p:cNvPr>
          <p:cNvSpPr txBox="1"/>
          <p:nvPr/>
        </p:nvSpPr>
        <p:spPr>
          <a:xfrm>
            <a:off x="5819368" y="1435372"/>
            <a:ext cx="2524125" cy="431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2800" b="1" dirty="0">
                <a:solidFill>
                  <a:srgbClr val="009D3D"/>
                </a:solidFill>
                <a:latin typeface="Lato"/>
                <a:cs typeface="Lato"/>
              </a:rPr>
              <a:t>Sostenibilità</a:t>
            </a:r>
            <a:endParaRPr lang="it-IT" sz="2800" dirty="0">
              <a:latin typeface="Lato"/>
              <a:cs typeface="Lato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DDFC1A59-5D3C-3442-815F-C376B0A6F775}"/>
              </a:ext>
            </a:extLst>
          </p:cNvPr>
          <p:cNvSpPr txBox="1"/>
          <p:nvPr/>
        </p:nvSpPr>
        <p:spPr>
          <a:xfrm>
            <a:off x="5819369" y="2715533"/>
            <a:ext cx="2524124" cy="431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2800" b="1" dirty="0">
                <a:solidFill>
                  <a:srgbClr val="E42313"/>
                </a:solidFill>
                <a:latin typeface="Lato"/>
                <a:cs typeface="Lato"/>
              </a:rPr>
              <a:t>Innovazione</a:t>
            </a:r>
            <a:endParaRPr sz="2800" dirty="0">
              <a:latin typeface="Lato"/>
              <a:cs typeface="Lato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62E51378-AE3D-FC44-A135-22CEBB57C498}"/>
              </a:ext>
            </a:extLst>
          </p:cNvPr>
          <p:cNvSpPr txBox="1"/>
          <p:nvPr/>
        </p:nvSpPr>
        <p:spPr>
          <a:xfrm>
            <a:off x="5819369" y="4422412"/>
            <a:ext cx="3109742" cy="52907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0075BF"/>
                </a:solidFill>
                <a:latin typeface="Lato"/>
                <a:cs typeface="Lato"/>
              </a:rPr>
              <a:t>Massimizzazione</a:t>
            </a:r>
            <a:endParaRPr sz="2800" dirty="0">
              <a:latin typeface="Lato"/>
              <a:cs typeface="Lato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6AFFB9A8-A1EF-784D-A186-A6AD1818C738}"/>
              </a:ext>
            </a:extLst>
          </p:cNvPr>
          <p:cNvSpPr/>
          <p:nvPr/>
        </p:nvSpPr>
        <p:spPr>
          <a:xfrm>
            <a:off x="5582099" y="1475990"/>
            <a:ext cx="0" cy="828001"/>
          </a:xfrm>
          <a:custGeom>
            <a:avLst/>
            <a:gdLst/>
            <a:ahLst/>
            <a:cxnLst/>
            <a:rect l="l" t="t" r="r" b="b"/>
            <a:pathLst>
              <a:path h="828001">
                <a:moveTo>
                  <a:pt x="0" y="0"/>
                </a:moveTo>
                <a:lnTo>
                  <a:pt x="0" y="828001"/>
                </a:lnTo>
              </a:path>
            </a:pathLst>
          </a:custGeom>
          <a:ln w="76200">
            <a:solidFill>
              <a:srgbClr val="009D3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6DF106E0-6B03-684C-9B28-2AFC83D591F3}"/>
              </a:ext>
            </a:extLst>
          </p:cNvPr>
          <p:cNvSpPr/>
          <p:nvPr/>
        </p:nvSpPr>
        <p:spPr>
          <a:xfrm>
            <a:off x="5582099" y="2747987"/>
            <a:ext cx="0" cy="828001"/>
          </a:xfrm>
          <a:custGeom>
            <a:avLst/>
            <a:gdLst/>
            <a:ahLst/>
            <a:cxnLst/>
            <a:rect l="l" t="t" r="r" b="b"/>
            <a:pathLst>
              <a:path h="828001">
                <a:moveTo>
                  <a:pt x="0" y="0"/>
                </a:moveTo>
                <a:lnTo>
                  <a:pt x="0" y="828001"/>
                </a:lnTo>
              </a:path>
            </a:pathLst>
          </a:custGeom>
          <a:ln w="76200">
            <a:solidFill>
              <a:srgbClr val="E4231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6F230596-6FE1-E74F-8279-B6E75C72D5F9}"/>
              </a:ext>
            </a:extLst>
          </p:cNvPr>
          <p:cNvSpPr/>
          <p:nvPr/>
        </p:nvSpPr>
        <p:spPr>
          <a:xfrm>
            <a:off x="5582099" y="4475993"/>
            <a:ext cx="0" cy="828001"/>
          </a:xfrm>
          <a:custGeom>
            <a:avLst/>
            <a:gdLst/>
            <a:ahLst/>
            <a:cxnLst/>
            <a:rect l="l" t="t" r="r" b="b"/>
            <a:pathLst>
              <a:path h="828001">
                <a:moveTo>
                  <a:pt x="0" y="0"/>
                </a:moveTo>
                <a:lnTo>
                  <a:pt x="0" y="828001"/>
                </a:lnTo>
              </a:path>
            </a:pathLst>
          </a:custGeom>
          <a:ln w="76200">
            <a:solidFill>
              <a:srgbClr val="0075B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03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mpool_ne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8" y="908720"/>
            <a:ext cx="5459498" cy="1752500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A75A75B7-7A30-2D45-81E9-D49D37D6D259}"/>
              </a:ext>
            </a:extLst>
          </p:cNvPr>
          <p:cNvSpPr txBox="1"/>
          <p:nvPr/>
        </p:nvSpPr>
        <p:spPr>
          <a:xfrm>
            <a:off x="1996361" y="2915280"/>
            <a:ext cx="6430464" cy="18957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2200" dirty="0">
                <a:solidFill>
                  <a:schemeClr val="bg1"/>
                </a:solidFill>
                <a:latin typeface="Lato"/>
                <a:cs typeface="Lato"/>
              </a:rPr>
              <a:t>L’innovativo progetto sistemico di Reverse Logistics </a:t>
            </a:r>
            <a:endParaRPr lang="it-IT" sz="2200" dirty="0">
              <a:solidFill>
                <a:schemeClr val="bg1"/>
              </a:solidFill>
              <a:latin typeface="Lato"/>
              <a:cs typeface="Lato"/>
            </a:endParaRPr>
          </a:p>
          <a:p>
            <a:pPr marL="12700" marR="12700">
              <a:lnSpc>
                <a:spcPct val="100000"/>
              </a:lnSpc>
            </a:pPr>
            <a:r>
              <a:rPr sz="2200" dirty="0">
                <a:solidFill>
                  <a:schemeClr val="bg1"/>
                </a:solidFill>
                <a:latin typeface="Lato"/>
                <a:cs typeface="Lato"/>
              </a:rPr>
              <a:t>per la condivisione aperta di strutture e servizi</a:t>
            </a:r>
            <a:r>
              <a:rPr lang="it-IT" sz="2200" dirty="0">
                <a:solidFill>
                  <a:schemeClr val="bg1"/>
                </a:solidFill>
                <a:latin typeface="Lato"/>
                <a:cs typeface="Lato"/>
              </a:rPr>
              <a:t> </a:t>
            </a:r>
            <a:br>
              <a:rPr lang="it-IT" sz="2200" dirty="0">
                <a:solidFill>
                  <a:schemeClr val="bg1"/>
                </a:solidFill>
                <a:latin typeface="Lato"/>
                <a:cs typeface="Lato"/>
              </a:rPr>
            </a:br>
            <a:r>
              <a:rPr sz="2200" dirty="0">
                <a:solidFill>
                  <a:schemeClr val="bg1"/>
                </a:solidFill>
                <a:latin typeface="Lato"/>
                <a:cs typeface="Lato"/>
              </a:rPr>
              <a:t>di logistica abbinata agli imballaggi terziari, </a:t>
            </a:r>
            <a:br>
              <a:rPr lang="it-IT" sz="2200" dirty="0">
                <a:solidFill>
                  <a:schemeClr val="bg1"/>
                </a:solidFill>
                <a:latin typeface="Lato"/>
                <a:cs typeface="Lato"/>
              </a:rPr>
            </a:br>
            <a:r>
              <a:rPr sz="2200" dirty="0">
                <a:solidFill>
                  <a:schemeClr val="bg1"/>
                </a:solidFill>
                <a:latin typeface="Lato"/>
                <a:cs typeface="Lato"/>
              </a:rPr>
              <a:t>all’interno di un sistema in grado di autoalimentarsi </a:t>
            </a:r>
            <a:br>
              <a:rPr lang="it-IT" sz="2200" dirty="0">
                <a:solidFill>
                  <a:schemeClr val="bg1"/>
                </a:solidFill>
                <a:latin typeface="Lato"/>
                <a:cs typeface="Lato"/>
              </a:rPr>
            </a:br>
            <a:r>
              <a:rPr sz="2200" dirty="0">
                <a:solidFill>
                  <a:schemeClr val="bg1"/>
                </a:solidFill>
                <a:latin typeface="Lato"/>
                <a:cs typeface="Lato"/>
              </a:rPr>
              <a:t>e creare valore condiviso</a:t>
            </a:r>
            <a:r>
              <a:rPr lang="it-IT" sz="2200" dirty="0">
                <a:solidFill>
                  <a:schemeClr val="bg1"/>
                </a:solidFill>
                <a:latin typeface="Lato"/>
                <a:cs typeface="Lato"/>
              </a:rPr>
              <a:t>.</a:t>
            </a:r>
            <a:endParaRPr sz="2200" dirty="0">
              <a:solidFill>
                <a:schemeClr val="bg1"/>
              </a:solidFill>
              <a:latin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459415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81BA3A5-77B7-964B-B08F-69452C0CF8B4}"/>
              </a:ext>
            </a:extLst>
          </p:cNvPr>
          <p:cNvSpPr txBox="1"/>
          <p:nvPr/>
        </p:nvSpPr>
        <p:spPr>
          <a:xfrm>
            <a:off x="995299" y="2750610"/>
            <a:ext cx="8029172" cy="235897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554355">
              <a:lnSpc>
                <a:spcPct val="100000"/>
              </a:lnSpc>
            </a:pPr>
            <a:r>
              <a:rPr sz="2300" b="1" dirty="0">
                <a:solidFill>
                  <a:srgbClr val="0075BF"/>
                </a:solidFill>
                <a:latin typeface="Lato"/>
                <a:cs typeface="Lato"/>
              </a:rPr>
              <a:t>Le prime Reti di Imprese in Italia a livello regionale </a:t>
            </a:r>
            <a:br>
              <a:rPr lang="it-IT" sz="2300" b="1" dirty="0">
                <a:solidFill>
                  <a:srgbClr val="0075BF"/>
                </a:solidFill>
                <a:latin typeface="Lato"/>
                <a:cs typeface="Lato"/>
              </a:rPr>
            </a:br>
            <a:r>
              <a:rPr sz="2300" b="1" dirty="0">
                <a:solidFill>
                  <a:srgbClr val="0075BF"/>
                </a:solidFill>
                <a:latin typeface="Lato"/>
                <a:cs typeface="Lato"/>
              </a:rPr>
              <a:t>con lo scopo di realizzare Centri di servizio (plant) </a:t>
            </a:r>
            <a:br>
              <a:rPr lang="it-IT" sz="2300" b="1" dirty="0">
                <a:solidFill>
                  <a:srgbClr val="0075BF"/>
                </a:solidFill>
                <a:latin typeface="Lato"/>
                <a:cs typeface="Lato"/>
              </a:rPr>
            </a:br>
            <a:r>
              <a:rPr sz="2300" b="1" dirty="0">
                <a:solidFill>
                  <a:srgbClr val="0075BF"/>
                </a:solidFill>
                <a:latin typeface="Lato"/>
                <a:cs typeface="Lato"/>
              </a:rPr>
              <a:t>di logistica associata agli imballaggi terziari,</a:t>
            </a:r>
            <a:endParaRPr sz="2300" dirty="0">
              <a:latin typeface="Lato"/>
              <a:cs typeface="Lato"/>
            </a:endParaRPr>
          </a:p>
          <a:p>
            <a:pPr marL="12700" marR="997585">
              <a:lnSpc>
                <a:spcPct val="100000"/>
              </a:lnSpc>
            </a:pPr>
            <a:r>
              <a:rPr sz="2300" dirty="0">
                <a:latin typeface="Lato"/>
                <a:cs typeface="Lato"/>
              </a:rPr>
              <a:t>muniti delle </a:t>
            </a:r>
            <a:r>
              <a:rPr lang="it-IT" sz="2300" dirty="0">
                <a:latin typeface="Lato"/>
                <a:cs typeface="Lato"/>
              </a:rPr>
              <a:t>autorizzazioni</a:t>
            </a:r>
            <a:r>
              <a:rPr sz="2300" dirty="0">
                <a:latin typeface="Lato"/>
                <a:cs typeface="Lato"/>
              </a:rPr>
              <a:t> e delle tecnologie</a:t>
            </a:r>
            <a:r>
              <a:rPr lang="it-IT" sz="2300" dirty="0">
                <a:latin typeface="Lato"/>
                <a:cs typeface="Lato"/>
              </a:rPr>
              <a:t> necessarie </a:t>
            </a:r>
            <a:r>
              <a:rPr sz="2300" dirty="0">
                <a:latin typeface="Lato"/>
                <a:cs typeface="Lato"/>
              </a:rPr>
              <a:t>per</a:t>
            </a:r>
            <a:r>
              <a:rPr lang="it-IT" sz="2300" dirty="0">
                <a:latin typeface="Lato"/>
                <a:cs typeface="Lato"/>
              </a:rPr>
              <a:t> le attività di</a:t>
            </a:r>
            <a:r>
              <a:rPr sz="2300" dirty="0">
                <a:latin typeface="Lato"/>
                <a:cs typeface="Lato"/>
              </a:rPr>
              <a:t> ricondizionamento </a:t>
            </a:r>
            <a:br>
              <a:rPr lang="it-IT" sz="2300" dirty="0">
                <a:latin typeface="Lato"/>
                <a:cs typeface="Lato"/>
              </a:rPr>
            </a:br>
            <a:r>
              <a:rPr sz="2300" dirty="0">
                <a:latin typeface="Lato"/>
                <a:cs typeface="Lato"/>
              </a:rPr>
              <a:t>e rigenerazione degli imballaggi, nel rispetto </a:t>
            </a:r>
            <a:br>
              <a:rPr lang="it-IT" sz="2300" dirty="0">
                <a:latin typeface="Lato"/>
                <a:cs typeface="Lato"/>
              </a:rPr>
            </a:br>
            <a:r>
              <a:rPr sz="2300" dirty="0">
                <a:latin typeface="Lato"/>
                <a:cs typeface="Lato"/>
              </a:rPr>
              <a:t>dei più elevati standard di qualità.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C9108BA-C3B9-E34B-8D0E-E8A089F1E129}"/>
              </a:ext>
            </a:extLst>
          </p:cNvPr>
          <p:cNvSpPr/>
          <p:nvPr/>
        </p:nvSpPr>
        <p:spPr>
          <a:xfrm>
            <a:off x="6173999" y="1210792"/>
            <a:ext cx="1012651" cy="4770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A5E1D34-3DCB-3447-84B7-C7236AB8501B}"/>
              </a:ext>
            </a:extLst>
          </p:cNvPr>
          <p:cNvSpPr txBox="1"/>
          <p:nvPr/>
        </p:nvSpPr>
        <p:spPr>
          <a:xfrm>
            <a:off x="6189558" y="1090776"/>
            <a:ext cx="981710" cy="1130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650" spc="-15" dirty="0">
                <a:latin typeface="Roboto"/>
                <a:cs typeface="Roboto"/>
              </a:rPr>
              <a:t>Comme</a:t>
            </a:r>
            <a:r>
              <a:rPr sz="650" spc="-25" dirty="0">
                <a:latin typeface="Roboto"/>
                <a:cs typeface="Roboto"/>
              </a:rPr>
              <a:t>r</a:t>
            </a:r>
            <a:r>
              <a:rPr sz="650" spc="-20" dirty="0">
                <a:latin typeface="Roboto"/>
                <a:cs typeface="Roboto"/>
              </a:rPr>
              <a:t>ciant</a:t>
            </a:r>
            <a:r>
              <a:rPr sz="650" spc="10" dirty="0">
                <a:latin typeface="Roboto"/>
                <a:cs typeface="Roboto"/>
              </a:rPr>
              <a:t>e</a:t>
            </a:r>
            <a:r>
              <a:rPr sz="650" spc="-35" dirty="0">
                <a:latin typeface="Roboto"/>
                <a:cs typeface="Roboto"/>
              </a:rPr>
              <a:t> </a:t>
            </a:r>
            <a:r>
              <a:rPr sz="650" spc="-15" dirty="0">
                <a:latin typeface="Roboto"/>
                <a:cs typeface="Roboto"/>
              </a:rPr>
              <a:t>Au</a:t>
            </a:r>
            <a:r>
              <a:rPr sz="650" spc="-25" dirty="0">
                <a:latin typeface="Roboto"/>
                <a:cs typeface="Roboto"/>
              </a:rPr>
              <a:t>t</a:t>
            </a:r>
            <a:r>
              <a:rPr sz="650" spc="-20" dirty="0">
                <a:latin typeface="Roboto"/>
                <a:cs typeface="Roboto"/>
              </a:rPr>
              <a:t>orizza</a:t>
            </a:r>
            <a:r>
              <a:rPr sz="650" spc="-25" dirty="0">
                <a:latin typeface="Roboto"/>
                <a:cs typeface="Roboto"/>
              </a:rPr>
              <a:t>t</a:t>
            </a:r>
            <a:r>
              <a:rPr sz="650" spc="10" dirty="0">
                <a:latin typeface="Roboto"/>
                <a:cs typeface="Roboto"/>
              </a:rPr>
              <a:t>o</a:t>
            </a:r>
            <a:endParaRPr sz="650">
              <a:latin typeface="Roboto"/>
              <a:cs typeface="Roboto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5780239-B9A2-B344-B131-A18ADE58D539}"/>
              </a:ext>
            </a:extLst>
          </p:cNvPr>
          <p:cNvSpPr txBox="1"/>
          <p:nvPr/>
        </p:nvSpPr>
        <p:spPr>
          <a:xfrm>
            <a:off x="6447547" y="1681347"/>
            <a:ext cx="462280" cy="1517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b="1" spc="-15" dirty="0">
                <a:latin typeface="Roboto Black"/>
                <a:cs typeface="Roboto Black"/>
              </a:rPr>
              <a:t>0</a:t>
            </a:r>
            <a:r>
              <a:rPr sz="900" b="1" spc="15" dirty="0">
                <a:latin typeface="Roboto Black"/>
                <a:cs typeface="Roboto Black"/>
              </a:rPr>
              <a:t>3</a:t>
            </a:r>
            <a:r>
              <a:rPr sz="900" b="1" spc="-50" dirty="0">
                <a:latin typeface="Roboto Black"/>
                <a:cs typeface="Roboto Black"/>
              </a:rPr>
              <a:t> </a:t>
            </a:r>
            <a:r>
              <a:rPr sz="900" b="1" spc="10" dirty="0">
                <a:latin typeface="Roboto Black"/>
                <a:cs typeface="Roboto Black"/>
              </a:rPr>
              <a:t>-</a:t>
            </a:r>
            <a:r>
              <a:rPr sz="900" b="1" spc="-50" dirty="0">
                <a:latin typeface="Roboto Black"/>
                <a:cs typeface="Roboto Black"/>
              </a:rPr>
              <a:t> </a:t>
            </a:r>
            <a:r>
              <a:rPr sz="900" b="1" spc="-15" dirty="0">
                <a:latin typeface="Roboto Black"/>
                <a:cs typeface="Roboto Black"/>
              </a:rPr>
              <a:t>C70</a:t>
            </a:r>
            <a:endParaRPr sz="900">
              <a:latin typeface="Roboto Black"/>
              <a:cs typeface="Roboto Black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0138B4B3-7BB9-6D40-9631-235C3C5047C2}"/>
              </a:ext>
            </a:extLst>
          </p:cNvPr>
          <p:cNvSpPr/>
          <p:nvPr/>
        </p:nvSpPr>
        <p:spPr>
          <a:xfrm>
            <a:off x="7383043" y="1043995"/>
            <a:ext cx="913841" cy="7899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563AA066-88A5-1F41-B86A-BBA7685E281B}"/>
              </a:ext>
            </a:extLst>
          </p:cNvPr>
          <p:cNvSpPr txBox="1"/>
          <p:nvPr/>
        </p:nvSpPr>
        <p:spPr>
          <a:xfrm>
            <a:off x="995418" y="1728110"/>
            <a:ext cx="4265930" cy="482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395605" algn="l"/>
                <a:tab pos="1198245" algn="l"/>
                <a:tab pos="1868170" algn="l"/>
                <a:tab pos="2216150" algn="l"/>
                <a:tab pos="3296920" algn="l"/>
              </a:tabLst>
            </a:pPr>
            <a:r>
              <a:rPr sz="1600" spc="120" dirty="0">
                <a:solidFill>
                  <a:srgbClr val="878787"/>
                </a:solidFill>
                <a:latin typeface="Px Grotesk"/>
                <a:cs typeface="Px Grotesk"/>
              </a:rPr>
              <a:t>L</a:t>
            </a:r>
            <a:r>
              <a:rPr sz="1600" spc="0" dirty="0">
                <a:solidFill>
                  <a:srgbClr val="878787"/>
                </a:solidFill>
                <a:latin typeface="Px Grotesk"/>
                <a:cs typeface="Px Grotesk"/>
              </a:rPr>
              <a:t>A	</a:t>
            </a:r>
            <a:r>
              <a:rPr sz="1600" spc="120" dirty="0">
                <a:solidFill>
                  <a:srgbClr val="878787"/>
                </a:solidFill>
                <a:latin typeface="Px Grotesk"/>
                <a:cs typeface="Px Grotesk"/>
              </a:rPr>
              <a:t>PRIM</a:t>
            </a:r>
            <a:r>
              <a:rPr sz="1600" spc="0" dirty="0">
                <a:solidFill>
                  <a:srgbClr val="878787"/>
                </a:solidFill>
                <a:latin typeface="Px Grotesk"/>
                <a:cs typeface="Px Grotesk"/>
              </a:rPr>
              <a:t>A	</a:t>
            </a:r>
            <a:r>
              <a:rPr sz="1600" spc="120" dirty="0">
                <a:solidFill>
                  <a:srgbClr val="878787"/>
                </a:solidFill>
                <a:latin typeface="Px Grotesk"/>
                <a:cs typeface="Px Grotesk"/>
              </a:rPr>
              <a:t>RET</a:t>
            </a:r>
            <a:r>
              <a:rPr sz="1600" spc="0" dirty="0">
                <a:solidFill>
                  <a:srgbClr val="878787"/>
                </a:solidFill>
                <a:latin typeface="Px Grotesk"/>
                <a:cs typeface="Px Grotesk"/>
              </a:rPr>
              <a:t>E	</a:t>
            </a:r>
            <a:r>
              <a:rPr sz="1600" spc="120" dirty="0">
                <a:solidFill>
                  <a:srgbClr val="878787"/>
                </a:solidFill>
                <a:latin typeface="Px Grotesk"/>
                <a:cs typeface="Px Grotesk"/>
              </a:rPr>
              <a:t>D</a:t>
            </a:r>
            <a:r>
              <a:rPr sz="1600" spc="0" dirty="0">
                <a:solidFill>
                  <a:srgbClr val="878787"/>
                </a:solidFill>
                <a:latin typeface="Px Grotesk"/>
                <a:cs typeface="Px Grotesk"/>
              </a:rPr>
              <a:t>I	</a:t>
            </a:r>
            <a:r>
              <a:rPr sz="1600" spc="120" dirty="0">
                <a:solidFill>
                  <a:srgbClr val="878787"/>
                </a:solidFill>
                <a:latin typeface="Px Grotesk"/>
                <a:cs typeface="Px Grotesk"/>
              </a:rPr>
              <a:t>IMPRE</a:t>
            </a:r>
            <a:r>
              <a:rPr sz="1600" spc="105" dirty="0">
                <a:solidFill>
                  <a:srgbClr val="878787"/>
                </a:solidFill>
                <a:latin typeface="Px Grotesk"/>
                <a:cs typeface="Px Grotesk"/>
              </a:rPr>
              <a:t>S</a:t>
            </a:r>
            <a:r>
              <a:rPr sz="1600" spc="0" dirty="0">
                <a:solidFill>
                  <a:srgbClr val="878787"/>
                </a:solidFill>
                <a:latin typeface="Px Grotesk"/>
                <a:cs typeface="Px Grotesk"/>
              </a:rPr>
              <a:t>A	</a:t>
            </a:r>
            <a:r>
              <a:rPr sz="1600" spc="120" dirty="0">
                <a:solidFill>
                  <a:srgbClr val="878787"/>
                </a:solidFill>
                <a:latin typeface="Px Grotesk"/>
                <a:cs typeface="Px Grotesk"/>
              </a:rPr>
              <a:t>I</a:t>
            </a:r>
            <a:r>
              <a:rPr sz="1600" spc="35" dirty="0">
                <a:solidFill>
                  <a:srgbClr val="878787"/>
                </a:solidFill>
                <a:latin typeface="Px Grotesk"/>
                <a:cs typeface="Px Grotesk"/>
              </a:rPr>
              <a:t>T</a:t>
            </a:r>
            <a:r>
              <a:rPr sz="1600" spc="120" dirty="0">
                <a:solidFill>
                  <a:srgbClr val="878787"/>
                </a:solidFill>
                <a:latin typeface="Px Grotesk"/>
                <a:cs typeface="Px Grotesk"/>
              </a:rPr>
              <a:t>ALIAN</a:t>
            </a:r>
            <a:r>
              <a:rPr sz="1600" spc="0" dirty="0">
                <a:solidFill>
                  <a:srgbClr val="878787"/>
                </a:solidFill>
                <a:latin typeface="Px Grotesk"/>
                <a:cs typeface="Px Grotesk"/>
              </a:rPr>
              <a:t>A</a:t>
            </a:r>
            <a:endParaRPr sz="1600">
              <a:latin typeface="Px Grotesk"/>
              <a:cs typeface="Px Grotesk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350" spc="-10" dirty="0">
                <a:solidFill>
                  <a:srgbClr val="878787"/>
                </a:solidFill>
                <a:latin typeface="Px Grotesk"/>
                <a:cs typeface="Px Grotesk"/>
              </a:rPr>
              <a:t>DI </a:t>
            </a:r>
            <a:r>
              <a:rPr sz="1350" spc="-130" dirty="0">
                <a:solidFill>
                  <a:srgbClr val="878787"/>
                </a:solidFill>
                <a:latin typeface="Px Grotesk"/>
                <a:cs typeface="Px Grotesk"/>
              </a:rPr>
              <a:t> </a:t>
            </a:r>
            <a:r>
              <a:rPr sz="1350" spc="-35" dirty="0">
                <a:solidFill>
                  <a:srgbClr val="878787"/>
                </a:solidFill>
                <a:latin typeface="Px Grotesk"/>
                <a:cs typeface="Px Grotesk"/>
              </a:rPr>
              <a:t>L</a:t>
            </a:r>
            <a:r>
              <a:rPr sz="1350" spc="-15" dirty="0">
                <a:solidFill>
                  <a:srgbClr val="878787"/>
                </a:solidFill>
                <a:latin typeface="Px Grotesk"/>
                <a:cs typeface="Px Grotesk"/>
              </a:rPr>
              <a:t>OGISTIC</a:t>
            </a:r>
            <a:r>
              <a:rPr sz="1350" spc="-10" dirty="0">
                <a:solidFill>
                  <a:srgbClr val="878787"/>
                </a:solidFill>
                <a:latin typeface="Px Grotesk"/>
                <a:cs typeface="Px Grotesk"/>
              </a:rPr>
              <a:t>A</a:t>
            </a:r>
            <a:r>
              <a:rPr sz="1350" spc="114" dirty="0">
                <a:solidFill>
                  <a:srgbClr val="878787"/>
                </a:solidFill>
                <a:latin typeface="Px Grotesk"/>
                <a:cs typeface="Px Grotesk"/>
              </a:rPr>
              <a:t> </a:t>
            </a:r>
            <a:r>
              <a:rPr sz="1350" spc="-25" dirty="0">
                <a:solidFill>
                  <a:srgbClr val="878787"/>
                </a:solidFill>
                <a:latin typeface="Px Grotesk"/>
                <a:cs typeface="Px Grotesk"/>
              </a:rPr>
              <a:t>A</a:t>
            </a:r>
            <a:r>
              <a:rPr sz="1350" spc="-10" dirty="0">
                <a:solidFill>
                  <a:srgbClr val="878787"/>
                </a:solidFill>
                <a:latin typeface="Px Grotesk"/>
                <a:cs typeface="Px Grotesk"/>
              </a:rPr>
              <a:t>SSOCI</a:t>
            </a:r>
            <a:r>
              <a:rPr sz="1350" spc="-85" dirty="0">
                <a:solidFill>
                  <a:srgbClr val="878787"/>
                </a:solidFill>
                <a:latin typeface="Px Grotesk"/>
                <a:cs typeface="Px Grotesk"/>
              </a:rPr>
              <a:t>AT</a:t>
            </a:r>
            <a:r>
              <a:rPr sz="1350" spc="-10" dirty="0">
                <a:solidFill>
                  <a:srgbClr val="878787"/>
                </a:solidFill>
                <a:latin typeface="Px Grotesk"/>
                <a:cs typeface="Px Grotesk"/>
              </a:rPr>
              <a:t>A</a:t>
            </a:r>
            <a:r>
              <a:rPr sz="1350" spc="120" dirty="0">
                <a:solidFill>
                  <a:srgbClr val="878787"/>
                </a:solidFill>
                <a:latin typeface="Px Grotesk"/>
                <a:cs typeface="Px Grotesk"/>
              </a:rPr>
              <a:t> </a:t>
            </a:r>
            <a:r>
              <a:rPr sz="1350" spc="-35" dirty="0">
                <a:solidFill>
                  <a:srgbClr val="878787"/>
                </a:solidFill>
                <a:latin typeface="Px Grotesk"/>
                <a:cs typeface="Px Grotesk"/>
              </a:rPr>
              <a:t>A</a:t>
            </a:r>
            <a:r>
              <a:rPr sz="1350" spc="-10" dirty="0">
                <a:solidFill>
                  <a:srgbClr val="878787"/>
                </a:solidFill>
                <a:latin typeface="Px Grotesk"/>
                <a:cs typeface="Px Grotesk"/>
              </a:rPr>
              <a:t>GLI </a:t>
            </a:r>
            <a:r>
              <a:rPr sz="1350" spc="-130" dirty="0">
                <a:solidFill>
                  <a:srgbClr val="878787"/>
                </a:solidFill>
                <a:latin typeface="Px Grotesk"/>
                <a:cs typeface="Px Grotesk"/>
              </a:rPr>
              <a:t> </a:t>
            </a:r>
            <a:r>
              <a:rPr sz="1350" spc="-10" dirty="0">
                <a:solidFill>
                  <a:srgbClr val="878787"/>
                </a:solidFill>
                <a:latin typeface="Px Grotesk"/>
                <a:cs typeface="Px Grotesk"/>
              </a:rPr>
              <a:t>IM</a:t>
            </a:r>
            <a:r>
              <a:rPr sz="1350" spc="-25" dirty="0">
                <a:solidFill>
                  <a:srgbClr val="878787"/>
                </a:solidFill>
                <a:latin typeface="Px Grotesk"/>
                <a:cs typeface="Px Grotesk"/>
              </a:rPr>
              <a:t>B</a:t>
            </a:r>
            <a:r>
              <a:rPr sz="1350" spc="-10" dirty="0">
                <a:solidFill>
                  <a:srgbClr val="878787"/>
                </a:solidFill>
                <a:latin typeface="Px Grotesk"/>
                <a:cs typeface="Px Grotesk"/>
              </a:rPr>
              <a:t>ALL</a:t>
            </a:r>
            <a:r>
              <a:rPr sz="1350" spc="-35" dirty="0">
                <a:solidFill>
                  <a:srgbClr val="878787"/>
                </a:solidFill>
                <a:latin typeface="Px Grotesk"/>
                <a:cs typeface="Px Grotesk"/>
              </a:rPr>
              <a:t>A</a:t>
            </a:r>
            <a:r>
              <a:rPr sz="1350" spc="-10" dirty="0">
                <a:solidFill>
                  <a:srgbClr val="878787"/>
                </a:solidFill>
                <a:latin typeface="Px Grotesk"/>
                <a:cs typeface="Px Grotesk"/>
              </a:rPr>
              <a:t>GGI</a:t>
            </a:r>
            <a:r>
              <a:rPr sz="1350" spc="155" dirty="0">
                <a:solidFill>
                  <a:srgbClr val="878787"/>
                </a:solidFill>
                <a:latin typeface="Px Grotesk"/>
                <a:cs typeface="Px Grotesk"/>
              </a:rPr>
              <a:t> </a:t>
            </a:r>
            <a:r>
              <a:rPr sz="1350" spc="-10" dirty="0">
                <a:solidFill>
                  <a:srgbClr val="878787"/>
                </a:solidFill>
                <a:latin typeface="Px Grotesk"/>
                <a:cs typeface="Px Grotesk"/>
              </a:rPr>
              <a:t>TERZIARI</a:t>
            </a:r>
            <a:endParaRPr sz="1350">
              <a:latin typeface="Px Grotesk"/>
              <a:cs typeface="Px Grotesk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5735A7C-494C-C143-BC45-40E562D269F5}"/>
              </a:ext>
            </a:extLst>
          </p:cNvPr>
          <p:cNvSpPr/>
          <p:nvPr/>
        </p:nvSpPr>
        <p:spPr>
          <a:xfrm>
            <a:off x="3455073" y="1235722"/>
            <a:ext cx="77774" cy="355485"/>
          </a:xfrm>
          <a:custGeom>
            <a:avLst/>
            <a:gdLst/>
            <a:ahLst/>
            <a:cxnLst/>
            <a:rect l="l" t="t" r="r" b="b"/>
            <a:pathLst>
              <a:path w="77774" h="355485">
                <a:moveTo>
                  <a:pt x="0" y="355485"/>
                </a:moveTo>
                <a:lnTo>
                  <a:pt x="77774" y="355485"/>
                </a:lnTo>
                <a:lnTo>
                  <a:pt x="77774" y="0"/>
                </a:lnTo>
                <a:lnTo>
                  <a:pt x="0" y="0"/>
                </a:lnTo>
                <a:lnTo>
                  <a:pt x="0" y="3554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BCA8C424-C838-9F42-A7CF-9F021A75DEC8}"/>
              </a:ext>
            </a:extLst>
          </p:cNvPr>
          <p:cNvSpPr/>
          <p:nvPr/>
        </p:nvSpPr>
        <p:spPr>
          <a:xfrm>
            <a:off x="3286290" y="1164424"/>
            <a:ext cx="415353" cy="71297"/>
          </a:xfrm>
          <a:custGeom>
            <a:avLst/>
            <a:gdLst/>
            <a:ahLst/>
            <a:cxnLst/>
            <a:rect l="l" t="t" r="r" b="b"/>
            <a:pathLst>
              <a:path w="415353" h="71297">
                <a:moveTo>
                  <a:pt x="0" y="71297"/>
                </a:moveTo>
                <a:lnTo>
                  <a:pt x="415353" y="71297"/>
                </a:lnTo>
                <a:lnTo>
                  <a:pt x="415353" y="0"/>
                </a:lnTo>
                <a:lnTo>
                  <a:pt x="0" y="0"/>
                </a:lnTo>
                <a:lnTo>
                  <a:pt x="0" y="71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9EED45B0-8C41-364C-93E2-4C3A8741EE5C}"/>
              </a:ext>
            </a:extLst>
          </p:cNvPr>
          <p:cNvSpPr/>
          <p:nvPr/>
        </p:nvSpPr>
        <p:spPr>
          <a:xfrm>
            <a:off x="3524228" y="1219500"/>
            <a:ext cx="31470" cy="42468"/>
          </a:xfrm>
          <a:custGeom>
            <a:avLst/>
            <a:gdLst/>
            <a:ahLst/>
            <a:cxnLst/>
            <a:rect l="l" t="t" r="r" b="b"/>
            <a:pathLst>
              <a:path w="31470" h="42468">
                <a:moveTo>
                  <a:pt x="0" y="0"/>
                </a:moveTo>
                <a:lnTo>
                  <a:pt x="0" y="42468"/>
                </a:lnTo>
                <a:lnTo>
                  <a:pt x="31470" y="441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8DC6CB7D-13B3-9B49-99AC-A8B994D06C60}"/>
              </a:ext>
            </a:extLst>
          </p:cNvPr>
          <p:cNvSpPr/>
          <p:nvPr/>
        </p:nvSpPr>
        <p:spPr>
          <a:xfrm>
            <a:off x="3432518" y="1219500"/>
            <a:ext cx="31470" cy="42468"/>
          </a:xfrm>
          <a:custGeom>
            <a:avLst/>
            <a:gdLst/>
            <a:ahLst/>
            <a:cxnLst/>
            <a:rect l="l" t="t" r="r" b="b"/>
            <a:pathLst>
              <a:path w="31470" h="42468">
                <a:moveTo>
                  <a:pt x="31470" y="0"/>
                </a:moveTo>
                <a:lnTo>
                  <a:pt x="0" y="4419"/>
                </a:lnTo>
                <a:lnTo>
                  <a:pt x="31470" y="42468"/>
                </a:lnTo>
                <a:lnTo>
                  <a:pt x="314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25E37463-8687-6B41-BA52-CB8583C7E927}"/>
              </a:ext>
            </a:extLst>
          </p:cNvPr>
          <p:cNvSpPr/>
          <p:nvPr/>
        </p:nvSpPr>
        <p:spPr>
          <a:xfrm>
            <a:off x="1666053" y="1518137"/>
            <a:ext cx="326910" cy="73660"/>
          </a:xfrm>
          <a:custGeom>
            <a:avLst/>
            <a:gdLst/>
            <a:ahLst/>
            <a:cxnLst/>
            <a:rect l="l" t="t" r="r" b="b"/>
            <a:pathLst>
              <a:path w="326910" h="73660">
                <a:moveTo>
                  <a:pt x="0" y="73659"/>
                </a:moveTo>
                <a:lnTo>
                  <a:pt x="326910" y="73659"/>
                </a:lnTo>
                <a:lnTo>
                  <a:pt x="326910" y="0"/>
                </a:lnTo>
                <a:lnTo>
                  <a:pt x="0" y="0"/>
                </a:lnTo>
                <a:lnTo>
                  <a:pt x="0" y="736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3F5EBDA7-A74B-7C4B-85DE-062D07432C0F}"/>
              </a:ext>
            </a:extLst>
          </p:cNvPr>
          <p:cNvSpPr/>
          <p:nvPr/>
        </p:nvSpPr>
        <p:spPr>
          <a:xfrm>
            <a:off x="1666053" y="1165077"/>
            <a:ext cx="77749" cy="353060"/>
          </a:xfrm>
          <a:custGeom>
            <a:avLst/>
            <a:gdLst/>
            <a:ahLst/>
            <a:cxnLst/>
            <a:rect l="l" t="t" r="r" b="b"/>
            <a:pathLst>
              <a:path w="77749" h="353060">
                <a:moveTo>
                  <a:pt x="0" y="353060"/>
                </a:moveTo>
                <a:lnTo>
                  <a:pt x="77749" y="353060"/>
                </a:lnTo>
                <a:lnTo>
                  <a:pt x="77749" y="0"/>
                </a:lnTo>
                <a:lnTo>
                  <a:pt x="0" y="0"/>
                </a:lnTo>
                <a:lnTo>
                  <a:pt x="0" y="3530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9701EBF7-EF8D-C447-9776-B4FE845B1A7C}"/>
              </a:ext>
            </a:extLst>
          </p:cNvPr>
          <p:cNvSpPr/>
          <p:nvPr/>
        </p:nvSpPr>
        <p:spPr>
          <a:xfrm>
            <a:off x="3130600" y="1164424"/>
            <a:ext cx="77749" cy="427875"/>
          </a:xfrm>
          <a:custGeom>
            <a:avLst/>
            <a:gdLst/>
            <a:ahLst/>
            <a:cxnLst/>
            <a:rect l="l" t="t" r="r" b="b"/>
            <a:pathLst>
              <a:path w="77749" h="427875">
                <a:moveTo>
                  <a:pt x="0" y="427875"/>
                </a:moveTo>
                <a:lnTo>
                  <a:pt x="77749" y="427875"/>
                </a:lnTo>
                <a:lnTo>
                  <a:pt x="77749" y="0"/>
                </a:lnTo>
                <a:lnTo>
                  <a:pt x="0" y="0"/>
                </a:lnTo>
                <a:lnTo>
                  <a:pt x="0" y="4278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2CF20C97-AB18-3541-8FC7-77082AFF1A78}"/>
              </a:ext>
            </a:extLst>
          </p:cNvPr>
          <p:cNvSpPr/>
          <p:nvPr/>
        </p:nvSpPr>
        <p:spPr>
          <a:xfrm>
            <a:off x="4730516" y="1164479"/>
            <a:ext cx="500354" cy="426567"/>
          </a:xfrm>
          <a:custGeom>
            <a:avLst/>
            <a:gdLst/>
            <a:ahLst/>
            <a:cxnLst/>
            <a:rect l="l" t="t" r="r" b="b"/>
            <a:pathLst>
              <a:path w="500354" h="426567">
                <a:moveTo>
                  <a:pt x="74802" y="0"/>
                </a:moveTo>
                <a:lnTo>
                  <a:pt x="0" y="0"/>
                </a:lnTo>
                <a:lnTo>
                  <a:pt x="0" y="426567"/>
                </a:lnTo>
                <a:lnTo>
                  <a:pt x="75742" y="426567"/>
                </a:lnTo>
                <a:lnTo>
                  <a:pt x="75847" y="144754"/>
                </a:lnTo>
                <a:lnTo>
                  <a:pt x="88341" y="129667"/>
                </a:lnTo>
                <a:lnTo>
                  <a:pt x="179229" y="129667"/>
                </a:lnTo>
                <a:lnTo>
                  <a:pt x="74802" y="0"/>
                </a:lnTo>
                <a:close/>
              </a:path>
              <a:path w="500354" h="426567">
                <a:moveTo>
                  <a:pt x="500354" y="129667"/>
                </a:moveTo>
                <a:lnTo>
                  <a:pt x="412102" y="129667"/>
                </a:lnTo>
                <a:lnTo>
                  <a:pt x="424637" y="144754"/>
                </a:lnTo>
                <a:lnTo>
                  <a:pt x="424637" y="426567"/>
                </a:lnTo>
                <a:lnTo>
                  <a:pt x="500354" y="426567"/>
                </a:lnTo>
                <a:lnTo>
                  <a:pt x="500354" y="129667"/>
                </a:lnTo>
                <a:close/>
              </a:path>
              <a:path w="500354" h="426567">
                <a:moveTo>
                  <a:pt x="179229" y="129667"/>
                </a:moveTo>
                <a:lnTo>
                  <a:pt x="88684" y="129667"/>
                </a:lnTo>
                <a:lnTo>
                  <a:pt x="219684" y="298234"/>
                </a:lnTo>
                <a:lnTo>
                  <a:pt x="250189" y="332892"/>
                </a:lnTo>
                <a:lnTo>
                  <a:pt x="280669" y="298234"/>
                </a:lnTo>
                <a:lnTo>
                  <a:pt x="343200" y="217779"/>
                </a:lnTo>
                <a:lnTo>
                  <a:pt x="250189" y="217779"/>
                </a:lnTo>
                <a:lnTo>
                  <a:pt x="179229" y="129667"/>
                </a:lnTo>
                <a:close/>
              </a:path>
              <a:path w="500354" h="426567">
                <a:moveTo>
                  <a:pt x="500354" y="0"/>
                </a:moveTo>
                <a:lnTo>
                  <a:pt x="425551" y="0"/>
                </a:lnTo>
                <a:lnTo>
                  <a:pt x="250189" y="217779"/>
                </a:lnTo>
                <a:lnTo>
                  <a:pt x="343200" y="217779"/>
                </a:lnTo>
                <a:lnTo>
                  <a:pt x="411683" y="129667"/>
                </a:lnTo>
                <a:lnTo>
                  <a:pt x="500354" y="129667"/>
                </a:lnTo>
                <a:lnTo>
                  <a:pt x="5003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72E89DCE-F7F3-A441-AE15-97ECFEAC7E5E}"/>
              </a:ext>
            </a:extLst>
          </p:cNvPr>
          <p:cNvSpPr/>
          <p:nvPr/>
        </p:nvSpPr>
        <p:spPr>
          <a:xfrm>
            <a:off x="2070898" y="1166383"/>
            <a:ext cx="434606" cy="426580"/>
          </a:xfrm>
          <a:custGeom>
            <a:avLst/>
            <a:gdLst/>
            <a:ahLst/>
            <a:cxnLst/>
            <a:rect l="l" t="t" r="r" b="b"/>
            <a:pathLst>
              <a:path w="434606" h="426580">
                <a:moveTo>
                  <a:pt x="349008" y="0"/>
                </a:moveTo>
                <a:lnTo>
                  <a:pt x="85572" y="0"/>
                </a:lnTo>
                <a:lnTo>
                  <a:pt x="0" y="85598"/>
                </a:lnTo>
                <a:lnTo>
                  <a:pt x="0" y="340982"/>
                </a:lnTo>
                <a:lnTo>
                  <a:pt x="85572" y="426580"/>
                </a:lnTo>
                <a:lnTo>
                  <a:pt x="349008" y="426580"/>
                </a:lnTo>
                <a:lnTo>
                  <a:pt x="420763" y="354825"/>
                </a:lnTo>
                <a:lnTo>
                  <a:pt x="79082" y="354825"/>
                </a:lnTo>
                <a:lnTo>
                  <a:pt x="79082" y="71754"/>
                </a:lnTo>
                <a:lnTo>
                  <a:pt x="420763" y="71754"/>
                </a:lnTo>
                <a:lnTo>
                  <a:pt x="349008" y="0"/>
                </a:lnTo>
                <a:close/>
              </a:path>
              <a:path w="434606" h="426580">
                <a:moveTo>
                  <a:pt x="420763" y="71754"/>
                </a:moveTo>
                <a:lnTo>
                  <a:pt x="355536" y="71754"/>
                </a:lnTo>
                <a:lnTo>
                  <a:pt x="355536" y="354825"/>
                </a:lnTo>
                <a:lnTo>
                  <a:pt x="420763" y="354825"/>
                </a:lnTo>
                <a:lnTo>
                  <a:pt x="434606" y="340982"/>
                </a:lnTo>
                <a:lnTo>
                  <a:pt x="434606" y="85598"/>
                </a:lnTo>
                <a:lnTo>
                  <a:pt x="420763" y="717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94F161A6-0551-B642-8F4C-B7198EDCBFB3}"/>
              </a:ext>
            </a:extLst>
          </p:cNvPr>
          <p:cNvSpPr/>
          <p:nvPr/>
        </p:nvSpPr>
        <p:spPr>
          <a:xfrm>
            <a:off x="3859445" y="1340662"/>
            <a:ext cx="189949" cy="74167"/>
          </a:xfrm>
          <a:custGeom>
            <a:avLst/>
            <a:gdLst/>
            <a:ahLst/>
            <a:cxnLst/>
            <a:rect l="l" t="t" r="r" b="b"/>
            <a:pathLst>
              <a:path w="189949" h="74167">
                <a:moveTo>
                  <a:pt x="0" y="74167"/>
                </a:moveTo>
                <a:lnTo>
                  <a:pt x="189949" y="74167"/>
                </a:lnTo>
                <a:lnTo>
                  <a:pt x="189949" y="0"/>
                </a:lnTo>
                <a:lnTo>
                  <a:pt x="0" y="0"/>
                </a:lnTo>
                <a:lnTo>
                  <a:pt x="0" y="741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3C67015D-CADF-FA43-970F-1473E2DEAEEA}"/>
              </a:ext>
            </a:extLst>
          </p:cNvPr>
          <p:cNvSpPr/>
          <p:nvPr/>
        </p:nvSpPr>
        <p:spPr>
          <a:xfrm>
            <a:off x="3851203" y="1223726"/>
            <a:ext cx="31470" cy="42481"/>
          </a:xfrm>
          <a:custGeom>
            <a:avLst/>
            <a:gdLst/>
            <a:ahLst/>
            <a:cxnLst/>
            <a:rect l="l" t="t" r="r" b="b"/>
            <a:pathLst>
              <a:path w="31470" h="42481">
                <a:moveTo>
                  <a:pt x="0" y="0"/>
                </a:moveTo>
                <a:lnTo>
                  <a:pt x="0" y="42481"/>
                </a:lnTo>
                <a:lnTo>
                  <a:pt x="31470" y="441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613D9411-C6B2-034C-B005-316F4D5A2D3D}"/>
              </a:ext>
            </a:extLst>
          </p:cNvPr>
          <p:cNvSpPr/>
          <p:nvPr/>
        </p:nvSpPr>
        <p:spPr>
          <a:xfrm>
            <a:off x="3849066" y="1491871"/>
            <a:ext cx="33286" cy="38353"/>
          </a:xfrm>
          <a:custGeom>
            <a:avLst/>
            <a:gdLst/>
            <a:ahLst/>
            <a:cxnLst/>
            <a:rect l="l" t="t" r="r" b="b"/>
            <a:pathLst>
              <a:path w="33286" h="38353">
                <a:moveTo>
                  <a:pt x="0" y="0"/>
                </a:moveTo>
                <a:lnTo>
                  <a:pt x="0" y="38315"/>
                </a:lnTo>
                <a:lnTo>
                  <a:pt x="33286" y="383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7CEFA047-CA65-EF4F-B46A-93E896267507}"/>
              </a:ext>
            </a:extLst>
          </p:cNvPr>
          <p:cNvSpPr/>
          <p:nvPr/>
        </p:nvSpPr>
        <p:spPr>
          <a:xfrm>
            <a:off x="3778991" y="1518742"/>
            <a:ext cx="366420" cy="73660"/>
          </a:xfrm>
          <a:custGeom>
            <a:avLst/>
            <a:gdLst/>
            <a:ahLst/>
            <a:cxnLst/>
            <a:rect l="l" t="t" r="r" b="b"/>
            <a:pathLst>
              <a:path w="366420" h="73660">
                <a:moveTo>
                  <a:pt x="0" y="73660"/>
                </a:moveTo>
                <a:lnTo>
                  <a:pt x="366420" y="73660"/>
                </a:lnTo>
                <a:lnTo>
                  <a:pt x="366420" y="0"/>
                </a:lnTo>
                <a:lnTo>
                  <a:pt x="0" y="0"/>
                </a:lnTo>
                <a:lnTo>
                  <a:pt x="0" y="736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363A0203-A137-E247-AC99-CC1EBEEBD736}"/>
              </a:ext>
            </a:extLst>
          </p:cNvPr>
          <p:cNvSpPr/>
          <p:nvPr/>
        </p:nvSpPr>
        <p:spPr>
          <a:xfrm>
            <a:off x="3778991" y="1240612"/>
            <a:ext cx="80453" cy="278129"/>
          </a:xfrm>
          <a:custGeom>
            <a:avLst/>
            <a:gdLst/>
            <a:ahLst/>
            <a:cxnLst/>
            <a:rect l="l" t="t" r="r" b="b"/>
            <a:pathLst>
              <a:path w="80453" h="278129">
                <a:moveTo>
                  <a:pt x="0" y="278129"/>
                </a:moveTo>
                <a:lnTo>
                  <a:pt x="80453" y="278129"/>
                </a:lnTo>
                <a:lnTo>
                  <a:pt x="80453" y="0"/>
                </a:lnTo>
                <a:lnTo>
                  <a:pt x="0" y="0"/>
                </a:lnTo>
                <a:lnTo>
                  <a:pt x="0" y="2781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CFC1812B-DFEA-6B4C-8ACF-3CF34B0B1A8A}"/>
              </a:ext>
            </a:extLst>
          </p:cNvPr>
          <p:cNvSpPr/>
          <p:nvPr/>
        </p:nvSpPr>
        <p:spPr>
          <a:xfrm>
            <a:off x="3778991" y="1166952"/>
            <a:ext cx="366420" cy="73660"/>
          </a:xfrm>
          <a:custGeom>
            <a:avLst/>
            <a:gdLst/>
            <a:ahLst/>
            <a:cxnLst/>
            <a:rect l="l" t="t" r="r" b="b"/>
            <a:pathLst>
              <a:path w="366420" h="73660">
                <a:moveTo>
                  <a:pt x="0" y="73659"/>
                </a:moveTo>
                <a:lnTo>
                  <a:pt x="366420" y="73659"/>
                </a:lnTo>
                <a:lnTo>
                  <a:pt x="366420" y="0"/>
                </a:lnTo>
                <a:lnTo>
                  <a:pt x="0" y="0"/>
                </a:lnTo>
                <a:lnTo>
                  <a:pt x="0" y="736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241B6895-F14D-2D40-BEA3-48833719C4CF}"/>
              </a:ext>
            </a:extLst>
          </p:cNvPr>
          <p:cNvSpPr/>
          <p:nvPr/>
        </p:nvSpPr>
        <p:spPr>
          <a:xfrm>
            <a:off x="4223305" y="1167550"/>
            <a:ext cx="412026" cy="427926"/>
          </a:xfrm>
          <a:custGeom>
            <a:avLst/>
            <a:gdLst/>
            <a:ahLst/>
            <a:cxnLst/>
            <a:rect l="l" t="t" r="r" b="b"/>
            <a:pathLst>
              <a:path w="412026" h="427926">
                <a:moveTo>
                  <a:pt x="287362" y="0"/>
                </a:moveTo>
                <a:lnTo>
                  <a:pt x="125323" y="0"/>
                </a:lnTo>
                <a:lnTo>
                  <a:pt x="0" y="126504"/>
                </a:lnTo>
                <a:lnTo>
                  <a:pt x="0" y="427926"/>
                </a:lnTo>
                <a:lnTo>
                  <a:pt x="76581" y="427926"/>
                </a:lnTo>
                <a:lnTo>
                  <a:pt x="76581" y="307073"/>
                </a:lnTo>
                <a:lnTo>
                  <a:pt x="412026" y="307073"/>
                </a:lnTo>
                <a:lnTo>
                  <a:pt x="412026" y="240398"/>
                </a:lnTo>
                <a:lnTo>
                  <a:pt x="76581" y="240398"/>
                </a:lnTo>
                <a:lnTo>
                  <a:pt x="76581" y="153885"/>
                </a:lnTo>
                <a:lnTo>
                  <a:pt x="159118" y="72656"/>
                </a:lnTo>
                <a:lnTo>
                  <a:pt x="359446" y="72656"/>
                </a:lnTo>
                <a:lnTo>
                  <a:pt x="287362" y="0"/>
                </a:lnTo>
                <a:close/>
              </a:path>
              <a:path w="412026" h="427926">
                <a:moveTo>
                  <a:pt x="412026" y="307073"/>
                </a:moveTo>
                <a:lnTo>
                  <a:pt x="335445" y="307073"/>
                </a:lnTo>
                <a:lnTo>
                  <a:pt x="335445" y="426808"/>
                </a:lnTo>
                <a:lnTo>
                  <a:pt x="412026" y="426808"/>
                </a:lnTo>
                <a:lnTo>
                  <a:pt x="412026" y="307073"/>
                </a:lnTo>
                <a:close/>
              </a:path>
              <a:path w="412026" h="427926">
                <a:moveTo>
                  <a:pt x="359446" y="72656"/>
                </a:moveTo>
                <a:lnTo>
                  <a:pt x="252907" y="72656"/>
                </a:lnTo>
                <a:lnTo>
                  <a:pt x="336092" y="154546"/>
                </a:lnTo>
                <a:lnTo>
                  <a:pt x="335445" y="240398"/>
                </a:lnTo>
                <a:lnTo>
                  <a:pt x="412026" y="240398"/>
                </a:lnTo>
                <a:lnTo>
                  <a:pt x="412026" y="125653"/>
                </a:lnTo>
                <a:lnTo>
                  <a:pt x="359446" y="726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F441B56F-9245-9141-AA65-8F211B5F6804}"/>
              </a:ext>
            </a:extLst>
          </p:cNvPr>
          <p:cNvSpPr/>
          <p:nvPr/>
        </p:nvSpPr>
        <p:spPr>
          <a:xfrm>
            <a:off x="2818052" y="1345735"/>
            <a:ext cx="217309" cy="77762"/>
          </a:xfrm>
          <a:custGeom>
            <a:avLst/>
            <a:gdLst/>
            <a:ahLst/>
            <a:cxnLst/>
            <a:rect l="l" t="t" r="r" b="b"/>
            <a:pathLst>
              <a:path w="217309" h="77762">
                <a:moveTo>
                  <a:pt x="217309" y="0"/>
                </a:moveTo>
                <a:lnTo>
                  <a:pt x="0" y="25"/>
                </a:lnTo>
                <a:lnTo>
                  <a:pt x="0" y="77762"/>
                </a:lnTo>
                <a:lnTo>
                  <a:pt x="217309" y="77762"/>
                </a:lnTo>
                <a:lnTo>
                  <a:pt x="2173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57940E35-953B-164B-93C8-BD3FABD8754B}"/>
              </a:ext>
            </a:extLst>
          </p:cNvPr>
          <p:cNvSpPr/>
          <p:nvPr/>
        </p:nvSpPr>
        <p:spPr>
          <a:xfrm>
            <a:off x="2600742" y="1166381"/>
            <a:ext cx="434619" cy="426592"/>
          </a:xfrm>
          <a:custGeom>
            <a:avLst/>
            <a:gdLst/>
            <a:ahLst/>
            <a:cxnLst/>
            <a:rect l="l" t="t" r="r" b="b"/>
            <a:pathLst>
              <a:path w="434619" h="426592">
                <a:moveTo>
                  <a:pt x="358597" y="0"/>
                </a:moveTo>
                <a:lnTo>
                  <a:pt x="85623" y="0"/>
                </a:lnTo>
                <a:lnTo>
                  <a:pt x="0" y="85610"/>
                </a:lnTo>
                <a:lnTo>
                  <a:pt x="0" y="340982"/>
                </a:lnTo>
                <a:lnTo>
                  <a:pt x="85623" y="426592"/>
                </a:lnTo>
                <a:lnTo>
                  <a:pt x="349021" y="426592"/>
                </a:lnTo>
                <a:lnTo>
                  <a:pt x="420765" y="354837"/>
                </a:lnTo>
                <a:lnTo>
                  <a:pt x="79082" y="354837"/>
                </a:lnTo>
                <a:lnTo>
                  <a:pt x="79082" y="71754"/>
                </a:lnTo>
                <a:lnTo>
                  <a:pt x="358597" y="71754"/>
                </a:lnTo>
                <a:lnTo>
                  <a:pt x="358597" y="0"/>
                </a:lnTo>
                <a:close/>
              </a:path>
              <a:path w="434619" h="426592">
                <a:moveTo>
                  <a:pt x="434619" y="252183"/>
                </a:moveTo>
                <a:lnTo>
                  <a:pt x="355498" y="252183"/>
                </a:lnTo>
                <a:lnTo>
                  <a:pt x="355498" y="354837"/>
                </a:lnTo>
                <a:lnTo>
                  <a:pt x="420765" y="354837"/>
                </a:lnTo>
                <a:lnTo>
                  <a:pt x="434619" y="340982"/>
                </a:lnTo>
                <a:lnTo>
                  <a:pt x="434619" y="2521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C70F4078-5BCC-F345-9B90-BD4369BE3B1A}"/>
              </a:ext>
            </a:extLst>
          </p:cNvPr>
          <p:cNvSpPr/>
          <p:nvPr/>
        </p:nvSpPr>
        <p:spPr>
          <a:xfrm>
            <a:off x="1008118" y="1506854"/>
            <a:ext cx="256552" cy="86360"/>
          </a:xfrm>
          <a:custGeom>
            <a:avLst/>
            <a:gdLst/>
            <a:ahLst/>
            <a:cxnLst/>
            <a:rect l="l" t="t" r="r" b="b"/>
            <a:pathLst>
              <a:path w="256552" h="86360">
                <a:moveTo>
                  <a:pt x="0" y="86360"/>
                </a:moveTo>
                <a:lnTo>
                  <a:pt x="256552" y="86360"/>
                </a:lnTo>
                <a:lnTo>
                  <a:pt x="256552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E4231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01CF5F60-8D06-7C4E-AA3E-09C45208021B}"/>
              </a:ext>
            </a:extLst>
          </p:cNvPr>
          <p:cNvSpPr/>
          <p:nvPr/>
        </p:nvSpPr>
        <p:spPr>
          <a:xfrm>
            <a:off x="1008118" y="1336674"/>
            <a:ext cx="86575" cy="170179"/>
          </a:xfrm>
          <a:custGeom>
            <a:avLst/>
            <a:gdLst/>
            <a:ahLst/>
            <a:cxnLst/>
            <a:rect l="l" t="t" r="r" b="b"/>
            <a:pathLst>
              <a:path w="86575" h="170179">
                <a:moveTo>
                  <a:pt x="0" y="170180"/>
                </a:moveTo>
                <a:lnTo>
                  <a:pt x="86575" y="170180"/>
                </a:lnTo>
                <a:lnTo>
                  <a:pt x="86575" y="0"/>
                </a:lnTo>
                <a:lnTo>
                  <a:pt x="0" y="0"/>
                </a:lnTo>
                <a:lnTo>
                  <a:pt x="0" y="170180"/>
                </a:lnTo>
                <a:close/>
              </a:path>
            </a:pathLst>
          </a:custGeom>
          <a:solidFill>
            <a:srgbClr val="E4231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F1A56CA8-C6EF-E243-A2E3-E282BE50FF1F}"/>
              </a:ext>
            </a:extLst>
          </p:cNvPr>
          <p:cNvSpPr/>
          <p:nvPr/>
        </p:nvSpPr>
        <p:spPr>
          <a:xfrm>
            <a:off x="1348092" y="1506651"/>
            <a:ext cx="86601" cy="86575"/>
          </a:xfrm>
          <a:custGeom>
            <a:avLst/>
            <a:gdLst/>
            <a:ahLst/>
            <a:cxnLst/>
            <a:rect l="l" t="t" r="r" b="b"/>
            <a:pathLst>
              <a:path w="86601" h="86575">
                <a:moveTo>
                  <a:pt x="86601" y="0"/>
                </a:moveTo>
                <a:lnTo>
                  <a:pt x="0" y="0"/>
                </a:lnTo>
                <a:lnTo>
                  <a:pt x="0" y="86575"/>
                </a:lnTo>
                <a:lnTo>
                  <a:pt x="86601" y="86575"/>
                </a:lnTo>
                <a:lnTo>
                  <a:pt x="86601" y="0"/>
                </a:lnTo>
                <a:close/>
              </a:path>
            </a:pathLst>
          </a:custGeom>
          <a:solidFill>
            <a:srgbClr val="0075B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0A2ABCC5-F2DD-9E48-AEDC-40A83C6116A3}"/>
              </a:ext>
            </a:extLst>
          </p:cNvPr>
          <p:cNvSpPr/>
          <p:nvPr/>
        </p:nvSpPr>
        <p:spPr>
          <a:xfrm>
            <a:off x="1008113" y="1166659"/>
            <a:ext cx="86575" cy="85013"/>
          </a:xfrm>
          <a:custGeom>
            <a:avLst/>
            <a:gdLst/>
            <a:ahLst/>
            <a:cxnLst/>
            <a:rect l="l" t="t" r="r" b="b"/>
            <a:pathLst>
              <a:path w="86575" h="85013">
                <a:moveTo>
                  <a:pt x="0" y="85013"/>
                </a:moveTo>
                <a:lnTo>
                  <a:pt x="86575" y="85013"/>
                </a:lnTo>
                <a:lnTo>
                  <a:pt x="86575" y="0"/>
                </a:lnTo>
                <a:lnTo>
                  <a:pt x="0" y="0"/>
                </a:lnTo>
                <a:lnTo>
                  <a:pt x="0" y="85013"/>
                </a:lnTo>
                <a:close/>
              </a:path>
            </a:pathLst>
          </a:custGeom>
          <a:solidFill>
            <a:srgbClr val="0075B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60C36FFD-D231-124A-984E-7077BEB34B3E}"/>
              </a:ext>
            </a:extLst>
          </p:cNvPr>
          <p:cNvSpPr/>
          <p:nvPr/>
        </p:nvSpPr>
        <p:spPr>
          <a:xfrm>
            <a:off x="1264681" y="1253240"/>
            <a:ext cx="86575" cy="169964"/>
          </a:xfrm>
          <a:custGeom>
            <a:avLst/>
            <a:gdLst/>
            <a:ahLst/>
            <a:cxnLst/>
            <a:rect l="l" t="t" r="r" b="b"/>
            <a:pathLst>
              <a:path w="86575" h="169964">
                <a:moveTo>
                  <a:pt x="86575" y="0"/>
                </a:moveTo>
                <a:lnTo>
                  <a:pt x="0" y="0"/>
                </a:lnTo>
                <a:lnTo>
                  <a:pt x="0" y="169964"/>
                </a:lnTo>
                <a:lnTo>
                  <a:pt x="86575" y="169964"/>
                </a:lnTo>
                <a:lnTo>
                  <a:pt x="86575" y="0"/>
                </a:lnTo>
                <a:close/>
              </a:path>
            </a:pathLst>
          </a:custGeom>
          <a:solidFill>
            <a:srgbClr val="009D3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B16A0337-8E3C-4F4F-87CD-B352E71432B7}"/>
              </a:ext>
            </a:extLst>
          </p:cNvPr>
          <p:cNvSpPr/>
          <p:nvPr/>
        </p:nvSpPr>
        <p:spPr>
          <a:xfrm>
            <a:off x="1181254" y="1166665"/>
            <a:ext cx="253441" cy="86575"/>
          </a:xfrm>
          <a:custGeom>
            <a:avLst/>
            <a:gdLst/>
            <a:ahLst/>
            <a:cxnLst/>
            <a:rect l="l" t="t" r="r" b="b"/>
            <a:pathLst>
              <a:path w="253441" h="86575">
                <a:moveTo>
                  <a:pt x="253441" y="0"/>
                </a:moveTo>
                <a:lnTo>
                  <a:pt x="0" y="0"/>
                </a:lnTo>
                <a:lnTo>
                  <a:pt x="0" y="86575"/>
                </a:lnTo>
                <a:lnTo>
                  <a:pt x="253441" y="86575"/>
                </a:lnTo>
                <a:lnTo>
                  <a:pt x="253441" y="0"/>
                </a:lnTo>
                <a:close/>
              </a:path>
            </a:pathLst>
          </a:custGeom>
          <a:solidFill>
            <a:srgbClr val="009D3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1496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F65EFFDB-BB29-FB4E-9721-1DBCD056EEE3}"/>
              </a:ext>
            </a:extLst>
          </p:cNvPr>
          <p:cNvSpPr txBox="1">
            <a:spLocks/>
          </p:cNvSpPr>
          <p:nvPr/>
        </p:nvSpPr>
        <p:spPr>
          <a:xfrm>
            <a:off x="995300" y="455295"/>
            <a:ext cx="7153399" cy="32702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it-IT" sz="2100" b="1" dirty="0">
                <a:solidFill>
                  <a:srgbClr val="7D7E80"/>
                </a:solidFill>
                <a:latin typeface="Lato"/>
                <a:cs typeface="Lato"/>
              </a:rPr>
              <a:t>Le Reti di Impresa</a:t>
            </a:r>
            <a:endParaRPr lang="it-IT" sz="2100" dirty="0">
              <a:latin typeface="Lato"/>
              <a:cs typeface="Lato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45870EAD-AF63-9B4A-A468-7FA4CD4290DA}"/>
              </a:ext>
            </a:extLst>
          </p:cNvPr>
          <p:cNvSpPr/>
          <p:nvPr/>
        </p:nvSpPr>
        <p:spPr>
          <a:xfrm>
            <a:off x="4933912" y="1560601"/>
            <a:ext cx="4210088" cy="4230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02EF7B4D-D927-3644-93E2-5C8A7AD7AEE6}"/>
              </a:ext>
            </a:extLst>
          </p:cNvPr>
          <p:cNvSpPr txBox="1"/>
          <p:nvPr/>
        </p:nvSpPr>
        <p:spPr>
          <a:xfrm>
            <a:off x="995300" y="2119703"/>
            <a:ext cx="2908935" cy="7981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2600" b="1" spc="-100" dirty="0">
                <a:latin typeface="Lato"/>
                <a:cs typeface="Lato"/>
              </a:rPr>
              <a:t>E</a:t>
            </a:r>
            <a:r>
              <a:rPr sz="2600" b="1" spc="-80" dirty="0">
                <a:latin typeface="Lato"/>
                <a:cs typeface="Lato"/>
              </a:rPr>
              <a:t>sse</a:t>
            </a:r>
            <a:r>
              <a:rPr sz="2600" b="1" spc="-120" dirty="0">
                <a:latin typeface="Lato"/>
                <a:cs typeface="Lato"/>
              </a:rPr>
              <a:t>r</a:t>
            </a:r>
            <a:r>
              <a:rPr sz="2600" b="1" spc="0" dirty="0">
                <a:latin typeface="Lato"/>
                <a:cs typeface="Lato"/>
              </a:rPr>
              <a:t>e</a:t>
            </a:r>
            <a:r>
              <a:rPr sz="2600" b="1" spc="-220" dirty="0">
                <a:latin typeface="Lato"/>
                <a:cs typeface="Lato"/>
              </a:rPr>
              <a:t> </a:t>
            </a:r>
            <a:r>
              <a:rPr sz="2600" b="1" spc="-80" dirty="0">
                <a:latin typeface="Lato"/>
                <a:cs typeface="Lato"/>
              </a:rPr>
              <a:t>vicin</a:t>
            </a:r>
            <a:r>
              <a:rPr sz="2600" b="1" spc="0" dirty="0">
                <a:latin typeface="Lato"/>
                <a:cs typeface="Lato"/>
              </a:rPr>
              <a:t>i</a:t>
            </a:r>
            <a:r>
              <a:rPr sz="2600" b="1" spc="-160" dirty="0">
                <a:latin typeface="Lato"/>
                <a:cs typeface="Lato"/>
              </a:rPr>
              <a:t> </a:t>
            </a:r>
            <a:r>
              <a:rPr sz="2600" b="1" spc="-80" dirty="0">
                <a:latin typeface="Lato"/>
                <a:cs typeface="Lato"/>
              </a:rPr>
              <a:t>a</a:t>
            </a:r>
            <a:r>
              <a:rPr sz="2600" b="1" spc="0" dirty="0">
                <a:latin typeface="Lato"/>
                <a:cs typeface="Lato"/>
              </a:rPr>
              <a:t>i</a:t>
            </a:r>
            <a:r>
              <a:rPr sz="2600" b="1" spc="-160" dirty="0">
                <a:latin typeface="Lato"/>
                <a:cs typeface="Lato"/>
              </a:rPr>
              <a:t> </a:t>
            </a:r>
            <a:r>
              <a:rPr sz="2600" b="1" spc="-80" dirty="0">
                <a:latin typeface="Lato"/>
                <a:cs typeface="Lato"/>
              </a:rPr>
              <a:t>clie</a:t>
            </a:r>
            <a:r>
              <a:rPr sz="2600" b="1" spc="-100" dirty="0">
                <a:latin typeface="Lato"/>
                <a:cs typeface="Lato"/>
              </a:rPr>
              <a:t>n</a:t>
            </a:r>
            <a:r>
              <a:rPr sz="2600" b="1" spc="15" dirty="0">
                <a:latin typeface="Lato"/>
                <a:cs typeface="Lato"/>
              </a:rPr>
              <a:t>ti</a:t>
            </a:r>
            <a:r>
              <a:rPr sz="2600" b="1" spc="10" dirty="0">
                <a:latin typeface="Lato"/>
                <a:cs typeface="Lato"/>
              </a:rPr>
              <a:t> </a:t>
            </a:r>
            <a:r>
              <a:rPr sz="2600" b="1" spc="-80" dirty="0">
                <a:latin typeface="Lato"/>
                <a:cs typeface="Lato"/>
              </a:rPr>
              <a:t>pe</a:t>
            </a:r>
            <a:r>
              <a:rPr sz="2600" b="1" spc="0" dirty="0">
                <a:latin typeface="Lato"/>
                <a:cs typeface="Lato"/>
              </a:rPr>
              <a:t>r</a:t>
            </a:r>
            <a:r>
              <a:rPr sz="2600" b="1" spc="-215" dirty="0">
                <a:latin typeface="Lato"/>
                <a:cs typeface="Lato"/>
              </a:rPr>
              <a:t> </a:t>
            </a:r>
            <a:r>
              <a:rPr sz="2600" b="1" spc="-110" dirty="0">
                <a:latin typeface="Lato"/>
                <a:cs typeface="Lato"/>
              </a:rPr>
              <a:t>o</a:t>
            </a:r>
            <a:r>
              <a:rPr sz="2600" b="1" spc="-100" dirty="0">
                <a:latin typeface="Lato"/>
                <a:cs typeface="Lato"/>
              </a:rPr>
              <a:t>ffri</a:t>
            </a:r>
            <a:r>
              <a:rPr sz="2600" b="1" spc="-140" dirty="0">
                <a:latin typeface="Lato"/>
                <a:cs typeface="Lato"/>
              </a:rPr>
              <a:t>r</a:t>
            </a:r>
            <a:r>
              <a:rPr sz="2600" b="1" spc="0" dirty="0">
                <a:latin typeface="Lato"/>
                <a:cs typeface="Lato"/>
              </a:rPr>
              <a:t>e</a:t>
            </a:r>
            <a:r>
              <a:rPr lang="it-IT" sz="2600" b="1" spc="0" dirty="0">
                <a:latin typeface="Lato"/>
                <a:cs typeface="Lato"/>
              </a:rPr>
              <a:t>:</a:t>
            </a:r>
            <a:endParaRPr sz="2600" dirty="0">
              <a:latin typeface="Lato"/>
              <a:cs typeface="Lato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B4D0DC74-3C27-2A40-BDF0-87C10AAC3D6C}"/>
              </a:ext>
            </a:extLst>
          </p:cNvPr>
          <p:cNvSpPr txBox="1"/>
          <p:nvPr/>
        </p:nvSpPr>
        <p:spPr>
          <a:xfrm>
            <a:off x="995300" y="3308423"/>
            <a:ext cx="3302476" cy="209203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2600" spc="-80" dirty="0">
                <a:solidFill>
                  <a:srgbClr val="009D3D"/>
                </a:solidFill>
                <a:latin typeface="Lato"/>
                <a:cs typeface="Lato"/>
              </a:rPr>
              <a:t>men</a:t>
            </a:r>
            <a:r>
              <a:rPr sz="2600" spc="0" dirty="0">
                <a:solidFill>
                  <a:srgbClr val="009D3D"/>
                </a:solidFill>
                <a:latin typeface="Lato"/>
                <a:cs typeface="Lato"/>
              </a:rPr>
              <a:t>o</a:t>
            </a:r>
            <a:r>
              <a:rPr sz="2600" spc="-160" dirty="0">
                <a:solidFill>
                  <a:srgbClr val="009D3D"/>
                </a:solidFill>
                <a:latin typeface="Lato"/>
                <a:cs typeface="Lato"/>
              </a:rPr>
              <a:t> </a:t>
            </a:r>
            <a:r>
              <a:rPr sz="2600" spc="-80" dirty="0">
                <a:solidFill>
                  <a:srgbClr val="009D3D"/>
                </a:solidFill>
                <a:latin typeface="Lato"/>
                <a:cs typeface="Lato"/>
              </a:rPr>
              <a:t>k</a:t>
            </a:r>
            <a:r>
              <a:rPr sz="2600" spc="0" dirty="0">
                <a:solidFill>
                  <a:srgbClr val="009D3D"/>
                </a:solidFill>
                <a:latin typeface="Lato"/>
                <a:cs typeface="Lato"/>
              </a:rPr>
              <a:t>m</a:t>
            </a:r>
            <a:r>
              <a:rPr sz="2600" spc="-160" dirty="0">
                <a:solidFill>
                  <a:srgbClr val="009D3D"/>
                </a:solidFill>
                <a:latin typeface="Lato"/>
                <a:cs typeface="Lato"/>
              </a:rPr>
              <a:t> </a:t>
            </a:r>
            <a:r>
              <a:rPr sz="2600" spc="-80" dirty="0">
                <a:solidFill>
                  <a:srgbClr val="009D3D"/>
                </a:solidFill>
                <a:latin typeface="Lato"/>
                <a:cs typeface="Lato"/>
              </a:rPr>
              <a:t>s</a:t>
            </a:r>
            <a:r>
              <a:rPr sz="2600" spc="0" dirty="0">
                <a:solidFill>
                  <a:srgbClr val="009D3D"/>
                </a:solidFill>
                <a:latin typeface="Lato"/>
                <a:cs typeface="Lato"/>
              </a:rPr>
              <a:t>u</a:t>
            </a:r>
            <a:r>
              <a:rPr sz="2600" spc="-155" dirty="0">
                <a:solidFill>
                  <a:srgbClr val="009D3D"/>
                </a:solidFill>
                <a:latin typeface="Lato"/>
                <a:cs typeface="Lato"/>
              </a:rPr>
              <a:t> </a:t>
            </a:r>
            <a:r>
              <a:rPr sz="2600" spc="-80" dirty="0">
                <a:solidFill>
                  <a:srgbClr val="009D3D"/>
                </a:solidFill>
                <a:latin typeface="Lato"/>
                <a:cs typeface="Lato"/>
              </a:rPr>
              <a:t>st</a:t>
            </a:r>
            <a:r>
              <a:rPr sz="2600" spc="-100" dirty="0">
                <a:solidFill>
                  <a:srgbClr val="009D3D"/>
                </a:solidFill>
                <a:latin typeface="Lato"/>
                <a:cs typeface="Lato"/>
              </a:rPr>
              <a:t>r</a:t>
            </a:r>
            <a:r>
              <a:rPr sz="2600" spc="-80" dirty="0">
                <a:solidFill>
                  <a:srgbClr val="009D3D"/>
                </a:solidFill>
                <a:latin typeface="Lato"/>
                <a:cs typeface="Lato"/>
              </a:rPr>
              <a:t>ada men</a:t>
            </a:r>
            <a:r>
              <a:rPr sz="2600" spc="0" dirty="0">
                <a:solidFill>
                  <a:srgbClr val="009D3D"/>
                </a:solidFill>
                <a:latin typeface="Lato"/>
                <a:cs typeface="Lato"/>
              </a:rPr>
              <a:t>o</a:t>
            </a:r>
            <a:r>
              <a:rPr sz="2600" spc="-160" dirty="0">
                <a:solidFill>
                  <a:srgbClr val="009D3D"/>
                </a:solidFill>
                <a:latin typeface="Lato"/>
                <a:cs typeface="Lato"/>
              </a:rPr>
              <a:t> </a:t>
            </a:r>
            <a:r>
              <a:rPr sz="2600" spc="-114" dirty="0">
                <a:solidFill>
                  <a:srgbClr val="009D3D"/>
                </a:solidFill>
                <a:latin typeface="Lato"/>
                <a:cs typeface="Lato"/>
              </a:rPr>
              <a:t>C</a:t>
            </a:r>
            <a:r>
              <a:rPr sz="2600" spc="0" dirty="0">
                <a:solidFill>
                  <a:srgbClr val="009D3D"/>
                </a:solidFill>
                <a:latin typeface="Lato"/>
                <a:cs typeface="Lato"/>
              </a:rPr>
              <a:t>O</a:t>
            </a:r>
            <a:r>
              <a:rPr lang="it-IT" sz="2600" spc="0" baseline="-25000" dirty="0">
                <a:solidFill>
                  <a:srgbClr val="009D3D"/>
                </a:solidFill>
                <a:latin typeface="Lato"/>
                <a:cs typeface="Lato"/>
              </a:rPr>
              <a:t>2</a:t>
            </a:r>
          </a:p>
          <a:p>
            <a:pPr marL="12700">
              <a:lnSpc>
                <a:spcPts val="2565"/>
              </a:lnSpc>
            </a:pPr>
            <a:r>
              <a:rPr lang="it-IT" sz="2600" spc="-80" dirty="0">
                <a:solidFill>
                  <a:srgbClr val="0085CA"/>
                </a:solidFill>
                <a:latin typeface="Lato"/>
                <a:cs typeface="Lato"/>
              </a:rPr>
              <a:t>men</a:t>
            </a:r>
            <a:r>
              <a:rPr lang="it-IT" sz="2600" dirty="0">
                <a:solidFill>
                  <a:srgbClr val="0085CA"/>
                </a:solidFill>
                <a:latin typeface="Lato"/>
                <a:cs typeface="Lato"/>
              </a:rPr>
              <a:t>o</a:t>
            </a:r>
            <a:r>
              <a:rPr lang="it-IT" sz="2600" spc="-160" dirty="0">
                <a:solidFill>
                  <a:srgbClr val="0085CA"/>
                </a:solidFill>
                <a:latin typeface="Lato"/>
                <a:cs typeface="Lato"/>
              </a:rPr>
              <a:t> </a:t>
            </a:r>
            <a:r>
              <a:rPr lang="it-IT" sz="2600" spc="-85" dirty="0">
                <a:solidFill>
                  <a:srgbClr val="0085CA"/>
                </a:solidFill>
                <a:latin typeface="Lato"/>
                <a:cs typeface="Lato"/>
              </a:rPr>
              <a:t>t</a:t>
            </a:r>
            <a:r>
              <a:rPr lang="it-IT" sz="2600" spc="-80" dirty="0">
                <a:solidFill>
                  <a:srgbClr val="0085CA"/>
                </a:solidFill>
                <a:latin typeface="Lato"/>
                <a:cs typeface="Lato"/>
              </a:rPr>
              <a:t>emp</a:t>
            </a:r>
            <a:r>
              <a:rPr lang="it-IT" sz="2600" dirty="0">
                <a:solidFill>
                  <a:srgbClr val="0085CA"/>
                </a:solidFill>
                <a:latin typeface="Lato"/>
                <a:cs typeface="Lato"/>
              </a:rPr>
              <a:t>i</a:t>
            </a:r>
            <a:r>
              <a:rPr lang="it-IT" sz="2600" spc="-160" dirty="0">
                <a:solidFill>
                  <a:srgbClr val="0085CA"/>
                </a:solidFill>
                <a:latin typeface="Lato"/>
                <a:cs typeface="Lato"/>
              </a:rPr>
              <a:t> </a:t>
            </a:r>
            <a:r>
              <a:rPr lang="it-IT" sz="2600" spc="-80" dirty="0">
                <a:solidFill>
                  <a:srgbClr val="0085CA"/>
                </a:solidFill>
                <a:latin typeface="Lato"/>
                <a:cs typeface="Lato"/>
              </a:rPr>
              <a:t>d</a:t>
            </a:r>
            <a:r>
              <a:rPr lang="it-IT" sz="2600" dirty="0">
                <a:solidFill>
                  <a:srgbClr val="0085CA"/>
                </a:solidFill>
                <a:latin typeface="Lato"/>
                <a:cs typeface="Lato"/>
              </a:rPr>
              <a:t>i</a:t>
            </a:r>
            <a:r>
              <a:rPr lang="it-IT" sz="2600" spc="-160" dirty="0">
                <a:solidFill>
                  <a:srgbClr val="0085CA"/>
                </a:solidFill>
                <a:latin typeface="Lato"/>
                <a:cs typeface="Lato"/>
              </a:rPr>
              <a:t> </a:t>
            </a:r>
            <a:r>
              <a:rPr lang="it-IT" sz="2600" spc="-80" dirty="0">
                <a:solidFill>
                  <a:srgbClr val="0085CA"/>
                </a:solidFill>
                <a:latin typeface="Lato"/>
                <a:cs typeface="Lato"/>
              </a:rPr>
              <a:t>risposta</a:t>
            </a:r>
            <a:endParaRPr lang="it-IT" sz="2600" dirty="0">
              <a:solidFill>
                <a:srgbClr val="0085CA"/>
              </a:solidFill>
              <a:latin typeface="Lato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lang="it-IT" sz="2600" spc="-80" dirty="0">
                <a:solidFill>
                  <a:srgbClr val="0085CA"/>
                </a:solidFill>
                <a:latin typeface="Lato"/>
                <a:cs typeface="Lato"/>
              </a:rPr>
              <a:t>pi</a:t>
            </a:r>
            <a:r>
              <a:rPr lang="it-IT" sz="2600" dirty="0">
                <a:solidFill>
                  <a:srgbClr val="0085CA"/>
                </a:solidFill>
                <a:latin typeface="Lato"/>
                <a:cs typeface="Lato"/>
              </a:rPr>
              <a:t>ù</a:t>
            </a:r>
            <a:r>
              <a:rPr lang="it-IT" sz="2600" spc="-160" dirty="0">
                <a:solidFill>
                  <a:srgbClr val="0085CA"/>
                </a:solidFill>
                <a:latin typeface="Lato"/>
                <a:cs typeface="Lato"/>
              </a:rPr>
              <a:t> </a:t>
            </a:r>
            <a:r>
              <a:rPr lang="it-IT" sz="2600" spc="-100" dirty="0">
                <a:solidFill>
                  <a:srgbClr val="0085CA"/>
                </a:solidFill>
                <a:latin typeface="Lato"/>
                <a:cs typeface="Lato"/>
              </a:rPr>
              <a:t>r</a:t>
            </a:r>
            <a:r>
              <a:rPr lang="it-IT" sz="2600" spc="-80" dirty="0">
                <a:solidFill>
                  <a:srgbClr val="0085CA"/>
                </a:solidFill>
                <a:latin typeface="Lato"/>
                <a:cs typeface="Lato"/>
              </a:rPr>
              <a:t>apidit</a:t>
            </a:r>
            <a:r>
              <a:rPr lang="it-IT" sz="2600" dirty="0">
                <a:solidFill>
                  <a:srgbClr val="0085CA"/>
                </a:solidFill>
                <a:latin typeface="Lato"/>
                <a:cs typeface="Lato"/>
              </a:rPr>
              <a:t>à</a:t>
            </a:r>
            <a:r>
              <a:rPr lang="it-IT" sz="2600" spc="-160" dirty="0">
                <a:solidFill>
                  <a:srgbClr val="0085CA"/>
                </a:solidFill>
                <a:latin typeface="Lato"/>
                <a:cs typeface="Lato"/>
              </a:rPr>
              <a:t> </a:t>
            </a:r>
            <a:r>
              <a:rPr lang="it-IT" sz="2600" spc="-80" dirty="0">
                <a:solidFill>
                  <a:srgbClr val="0085CA"/>
                </a:solidFill>
                <a:latin typeface="Lato"/>
                <a:cs typeface="Lato"/>
              </a:rPr>
              <a:t>d</a:t>
            </a:r>
            <a:r>
              <a:rPr lang="it-IT" sz="2600" dirty="0">
                <a:solidFill>
                  <a:srgbClr val="0085CA"/>
                </a:solidFill>
                <a:latin typeface="Lato"/>
                <a:cs typeface="Lato"/>
              </a:rPr>
              <a:t>i</a:t>
            </a:r>
            <a:r>
              <a:rPr lang="it-IT" sz="2600" spc="-160" dirty="0">
                <a:solidFill>
                  <a:srgbClr val="0085CA"/>
                </a:solidFill>
                <a:latin typeface="Lato"/>
                <a:cs typeface="Lato"/>
              </a:rPr>
              <a:t> </a:t>
            </a:r>
            <a:r>
              <a:rPr lang="it-IT" sz="2600" spc="-80" dirty="0">
                <a:solidFill>
                  <a:srgbClr val="0085CA"/>
                </a:solidFill>
                <a:latin typeface="Lato"/>
                <a:cs typeface="Lato"/>
              </a:rPr>
              <a:t>soluzioni</a:t>
            </a:r>
            <a:endParaRPr lang="it-IT" sz="2600" dirty="0">
              <a:solidFill>
                <a:srgbClr val="0085CA"/>
              </a:solidFill>
              <a:latin typeface="Lato"/>
              <a:cs typeface="Lato"/>
            </a:endParaRPr>
          </a:p>
          <a:p>
            <a:pPr marL="12700" marR="12700">
              <a:lnSpc>
                <a:spcPct val="100000"/>
              </a:lnSpc>
            </a:pPr>
            <a:endParaRPr sz="2600" dirty="0">
              <a:solidFill>
                <a:srgbClr val="009D3D"/>
              </a:solidFill>
              <a:latin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230766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E811ADF-D409-3A4E-8AB7-1DC0FA3EDBED}"/>
              </a:ext>
            </a:extLst>
          </p:cNvPr>
          <p:cNvSpPr txBox="1"/>
          <p:nvPr/>
        </p:nvSpPr>
        <p:spPr>
          <a:xfrm>
            <a:off x="1116911" y="2614272"/>
            <a:ext cx="3268657" cy="3182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213995">
              <a:lnSpc>
                <a:spcPct val="100000"/>
              </a:lnSpc>
            </a:pPr>
            <a:r>
              <a:rPr lang="it-IT" sz="2100" b="1" spc="-80" dirty="0">
                <a:solidFill>
                  <a:srgbClr val="FF0000"/>
                </a:solidFill>
                <a:latin typeface="Lato"/>
                <a:cs typeface="Lato"/>
              </a:rPr>
              <a:t>LOGITEAM CENTER CATANIA</a:t>
            </a:r>
          </a:p>
          <a:p>
            <a:pPr marL="12700" marR="213995">
              <a:lnSpc>
                <a:spcPct val="100000"/>
              </a:lnSpc>
            </a:pPr>
            <a:endParaRPr lang="it-IT" sz="2100" b="1" spc="-80" dirty="0">
              <a:solidFill>
                <a:schemeClr val="bg1">
                  <a:lumMod val="50000"/>
                </a:schemeClr>
              </a:solidFill>
              <a:latin typeface="Lato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sz="2100" b="1" spc="-80" dirty="0">
                <a:latin typeface="Lato"/>
                <a:cs typeface="Lato"/>
              </a:rPr>
              <a:t>D</a:t>
            </a:r>
            <a:r>
              <a:rPr sz="2100" b="1" spc="0" dirty="0">
                <a:latin typeface="Lato"/>
                <a:cs typeface="Lato"/>
              </a:rPr>
              <a:t>a</a:t>
            </a:r>
            <a:r>
              <a:rPr sz="2100" b="1" spc="-110" dirty="0">
                <a:latin typeface="Lato"/>
                <a:cs typeface="Lato"/>
              </a:rPr>
              <a:t> </a:t>
            </a:r>
            <a:r>
              <a:rPr sz="2100" b="1" spc="-55" dirty="0">
                <a:latin typeface="Lato"/>
                <a:cs typeface="Lato"/>
              </a:rPr>
              <a:t>300.00</a:t>
            </a:r>
            <a:r>
              <a:rPr sz="2100" b="1" spc="0" dirty="0">
                <a:latin typeface="Lato"/>
                <a:cs typeface="Lato"/>
              </a:rPr>
              <a:t>0</a:t>
            </a:r>
            <a:r>
              <a:rPr sz="2100" b="1" spc="-110" dirty="0">
                <a:latin typeface="Lato"/>
                <a:cs typeface="Lato"/>
              </a:rPr>
              <a:t> </a:t>
            </a:r>
            <a:r>
              <a:rPr sz="2100" b="1" spc="0" dirty="0">
                <a:latin typeface="Lato"/>
                <a:cs typeface="Lato"/>
              </a:rPr>
              <a:t>a</a:t>
            </a:r>
            <a:r>
              <a:rPr sz="2100" b="1" spc="-110" dirty="0">
                <a:latin typeface="Lato"/>
                <a:cs typeface="Lato"/>
              </a:rPr>
              <a:t> </a:t>
            </a:r>
            <a:r>
              <a:rPr sz="2100" b="1" spc="-55" dirty="0">
                <a:latin typeface="Lato"/>
                <a:cs typeface="Lato"/>
              </a:rPr>
              <a:t>500.000</a:t>
            </a:r>
            <a:endParaRPr sz="210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sz="2100" b="1" spc="-55" dirty="0">
                <a:latin typeface="Lato"/>
                <a:cs typeface="Lato"/>
              </a:rPr>
              <a:t>pall</a:t>
            </a:r>
            <a:r>
              <a:rPr sz="2100" b="1" spc="-70" dirty="0">
                <a:latin typeface="Lato"/>
                <a:cs typeface="Lato"/>
              </a:rPr>
              <a:t>e</a:t>
            </a:r>
            <a:r>
              <a:rPr sz="2100" b="1" spc="-55" dirty="0">
                <a:latin typeface="Lato"/>
                <a:cs typeface="Lato"/>
              </a:rPr>
              <a:t>t</a:t>
            </a:r>
            <a:r>
              <a:rPr sz="2100" b="1" spc="-130" dirty="0">
                <a:latin typeface="Lato"/>
                <a:cs typeface="Lato"/>
              </a:rPr>
              <a:t>/</a:t>
            </a:r>
            <a:r>
              <a:rPr sz="2100" b="1" spc="-55" dirty="0">
                <a:latin typeface="Lato"/>
                <a:cs typeface="Lato"/>
              </a:rPr>
              <a:t>anno</a:t>
            </a:r>
            <a:endParaRPr sz="2100" dirty="0">
              <a:latin typeface="Lato"/>
              <a:cs typeface="Lato"/>
            </a:endParaRPr>
          </a:p>
          <a:p>
            <a:pPr>
              <a:lnSpc>
                <a:spcPts val="1000"/>
              </a:lnSpc>
            </a:pPr>
            <a:endParaRPr sz="2100" dirty="0"/>
          </a:p>
          <a:p>
            <a:pPr>
              <a:lnSpc>
                <a:spcPts val="1100"/>
              </a:lnSpc>
              <a:spcBef>
                <a:spcPts val="59"/>
              </a:spcBef>
            </a:pPr>
            <a:endParaRPr sz="2100" dirty="0"/>
          </a:p>
          <a:p>
            <a:pPr marL="12700">
              <a:lnSpc>
                <a:spcPct val="100000"/>
              </a:lnSpc>
            </a:pPr>
            <a:r>
              <a:rPr sz="2100" b="1" spc="-95" dirty="0">
                <a:latin typeface="Lato"/>
                <a:cs typeface="Lato"/>
              </a:rPr>
              <a:t>S</a:t>
            </a:r>
            <a:r>
              <a:rPr sz="2100" b="1" spc="-75" dirty="0">
                <a:latin typeface="Lato"/>
                <a:cs typeface="Lato"/>
              </a:rPr>
              <a:t>truttu</a:t>
            </a:r>
            <a:r>
              <a:rPr sz="2100" b="1" spc="-85" dirty="0">
                <a:latin typeface="Lato"/>
                <a:cs typeface="Lato"/>
              </a:rPr>
              <a:t>r</a:t>
            </a:r>
            <a:r>
              <a:rPr sz="2100" b="1" spc="0" dirty="0">
                <a:latin typeface="Lato"/>
                <a:cs typeface="Lato"/>
              </a:rPr>
              <a:t>a</a:t>
            </a:r>
            <a:r>
              <a:rPr sz="2100" b="1" spc="-110" dirty="0">
                <a:latin typeface="Lato"/>
                <a:cs typeface="Lato"/>
              </a:rPr>
              <a:t> </a:t>
            </a:r>
            <a:r>
              <a:rPr sz="2100" b="1" spc="-55" dirty="0">
                <a:latin typeface="Lato"/>
                <a:cs typeface="Lato"/>
              </a:rPr>
              <a:t>pe</a:t>
            </a:r>
            <a:r>
              <a:rPr sz="2100" b="1" spc="-60" dirty="0">
                <a:latin typeface="Lato"/>
                <a:cs typeface="Lato"/>
              </a:rPr>
              <a:t>r</a:t>
            </a:r>
            <a:r>
              <a:rPr sz="2100" b="1" spc="-55" dirty="0">
                <a:latin typeface="Lato"/>
                <a:cs typeface="Lato"/>
              </a:rPr>
              <a:t>sonalizz</a:t>
            </a:r>
            <a:r>
              <a:rPr sz="2100" b="1" spc="-70" dirty="0">
                <a:latin typeface="Lato"/>
                <a:cs typeface="Lato"/>
              </a:rPr>
              <a:t>a</a:t>
            </a:r>
            <a:r>
              <a:rPr sz="2100" b="1" spc="-55" dirty="0">
                <a:latin typeface="Lato"/>
                <a:cs typeface="Lato"/>
              </a:rPr>
              <a:t>ta</a:t>
            </a:r>
            <a:endParaRPr sz="2100" dirty="0">
              <a:latin typeface="Lato"/>
              <a:cs typeface="Lato"/>
            </a:endParaRPr>
          </a:p>
          <a:p>
            <a:pPr marL="12700" marR="12700">
              <a:lnSpc>
                <a:spcPct val="100000"/>
              </a:lnSpc>
            </a:pPr>
            <a:r>
              <a:rPr sz="2100" b="1" dirty="0">
                <a:latin typeface="Lato"/>
                <a:cs typeface="Lato"/>
              </a:rPr>
              <a:t>e</a:t>
            </a:r>
            <a:r>
              <a:rPr sz="2100" b="1" spc="-110" dirty="0">
                <a:latin typeface="Lato"/>
                <a:cs typeface="Lato"/>
              </a:rPr>
              <a:t> </a:t>
            </a:r>
            <a:r>
              <a:rPr sz="2100" b="1" spc="-55" dirty="0">
                <a:latin typeface="Lato"/>
                <a:cs typeface="Lato"/>
              </a:rPr>
              <a:t>modulabil</a:t>
            </a:r>
            <a:r>
              <a:rPr sz="2100" b="1" spc="0" dirty="0">
                <a:latin typeface="Lato"/>
                <a:cs typeface="Lato"/>
              </a:rPr>
              <a:t>e</a:t>
            </a:r>
            <a:r>
              <a:rPr sz="2100" b="1" spc="-114" dirty="0">
                <a:latin typeface="Lato"/>
                <a:cs typeface="Lato"/>
              </a:rPr>
              <a:t> </a:t>
            </a:r>
            <a:r>
              <a:rPr sz="2100" b="1" spc="-75" dirty="0">
                <a:latin typeface="Lato"/>
                <a:cs typeface="Lato"/>
              </a:rPr>
              <a:t>c</a:t>
            </a:r>
            <a:r>
              <a:rPr sz="2100" b="1" spc="-55" dirty="0">
                <a:latin typeface="Lato"/>
                <a:cs typeface="Lato"/>
              </a:rPr>
              <a:t>o</a:t>
            </a:r>
            <a:r>
              <a:rPr sz="2100" b="1" spc="0" dirty="0">
                <a:latin typeface="Lato"/>
                <a:cs typeface="Lato"/>
              </a:rPr>
              <a:t>n</a:t>
            </a:r>
            <a:r>
              <a:rPr sz="2100" b="1" spc="-110" dirty="0">
                <a:latin typeface="Lato"/>
                <a:cs typeface="Lato"/>
              </a:rPr>
              <a:t> </a:t>
            </a:r>
            <a:r>
              <a:rPr sz="2100" b="1" spc="-55" dirty="0">
                <a:latin typeface="Lato"/>
                <a:cs typeface="Lato"/>
              </a:rPr>
              <a:t>possibilità d</a:t>
            </a:r>
            <a:r>
              <a:rPr sz="2100" b="1" spc="0" dirty="0">
                <a:latin typeface="Lato"/>
                <a:cs typeface="Lato"/>
              </a:rPr>
              <a:t>i</a:t>
            </a:r>
            <a:r>
              <a:rPr sz="2100" b="1" spc="-110" dirty="0">
                <a:latin typeface="Lato"/>
                <a:cs typeface="Lato"/>
              </a:rPr>
              <a:t> </a:t>
            </a:r>
            <a:r>
              <a:rPr sz="2100" b="1" spc="-55" dirty="0">
                <a:latin typeface="Lato"/>
                <a:cs typeface="Lato"/>
              </a:rPr>
              <a:t>ampliame</a:t>
            </a:r>
            <a:r>
              <a:rPr sz="2100" b="1" spc="-75" dirty="0">
                <a:latin typeface="Lato"/>
                <a:cs typeface="Lato"/>
              </a:rPr>
              <a:t>n</a:t>
            </a:r>
            <a:r>
              <a:rPr sz="2100" b="1" spc="-65" dirty="0">
                <a:latin typeface="Lato"/>
                <a:cs typeface="Lato"/>
              </a:rPr>
              <a:t>t</a:t>
            </a:r>
            <a:r>
              <a:rPr sz="2100" b="1" spc="0" dirty="0">
                <a:latin typeface="Lato"/>
                <a:cs typeface="Lato"/>
              </a:rPr>
              <a:t>o</a:t>
            </a:r>
            <a:r>
              <a:rPr sz="2100" b="1" spc="-110" dirty="0">
                <a:latin typeface="Lato"/>
                <a:cs typeface="Lato"/>
              </a:rPr>
              <a:t> </a:t>
            </a:r>
            <a:r>
              <a:rPr sz="2100" b="1" spc="-55" dirty="0">
                <a:latin typeface="Lato"/>
                <a:cs typeface="Lato"/>
              </a:rPr>
              <a:t>i</a:t>
            </a:r>
            <a:r>
              <a:rPr sz="2100" b="1" spc="0" dirty="0">
                <a:latin typeface="Lato"/>
                <a:cs typeface="Lato"/>
              </a:rPr>
              <a:t>n</a:t>
            </a:r>
            <a:r>
              <a:rPr sz="2100" b="1" spc="-110" dirty="0">
                <a:latin typeface="Lato"/>
                <a:cs typeface="Lato"/>
              </a:rPr>
              <a:t> </a:t>
            </a:r>
            <a:r>
              <a:rPr sz="2100" b="1" spc="-55" dirty="0">
                <a:latin typeface="Lato"/>
                <a:cs typeface="Lato"/>
              </a:rPr>
              <a:t>s</a:t>
            </a:r>
            <a:r>
              <a:rPr sz="2100" b="1" spc="-65" dirty="0">
                <a:latin typeface="Lato"/>
                <a:cs typeface="Lato"/>
              </a:rPr>
              <a:t>t</a:t>
            </a:r>
            <a:r>
              <a:rPr sz="2100" b="1" spc="-55" dirty="0">
                <a:latin typeface="Lato"/>
                <a:cs typeface="Lato"/>
              </a:rPr>
              <a:t>ep</a:t>
            </a:r>
            <a:endParaRPr sz="2100" dirty="0">
              <a:latin typeface="Lato"/>
              <a:cs typeface="Lato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4063480-F5F2-F543-8D59-5B8C945BD754}"/>
              </a:ext>
            </a:extLst>
          </p:cNvPr>
          <p:cNvSpPr txBox="1"/>
          <p:nvPr/>
        </p:nvSpPr>
        <p:spPr>
          <a:xfrm>
            <a:off x="5165116" y="2617245"/>
            <a:ext cx="3564758" cy="24201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016000">
              <a:lnSpc>
                <a:spcPct val="100000"/>
              </a:lnSpc>
            </a:pPr>
            <a:r>
              <a:rPr lang="it-IT" sz="2200" b="1" spc="-80" dirty="0">
                <a:solidFill>
                  <a:srgbClr val="FF0000"/>
                </a:solidFill>
                <a:latin typeface="Lato"/>
                <a:cs typeface="Lato"/>
              </a:rPr>
              <a:t>LOGITEAM CENTER LODI</a:t>
            </a:r>
          </a:p>
          <a:p>
            <a:pPr marL="12700" marR="1016000">
              <a:lnSpc>
                <a:spcPct val="100000"/>
              </a:lnSpc>
            </a:pPr>
            <a:endParaRPr lang="it-IT" sz="2200" b="1" spc="-80" dirty="0">
              <a:latin typeface="Lato"/>
              <a:cs typeface="Lato"/>
            </a:endParaRPr>
          </a:p>
          <a:p>
            <a:pPr marL="12700" marR="12700">
              <a:lnSpc>
                <a:spcPct val="100000"/>
              </a:lnSpc>
            </a:pPr>
            <a:r>
              <a:rPr sz="2200" b="1" spc="-80" dirty="0">
                <a:latin typeface="Lato"/>
                <a:cs typeface="Lato"/>
              </a:rPr>
              <a:t>D</a:t>
            </a:r>
            <a:r>
              <a:rPr sz="2200" b="1" spc="0" dirty="0">
                <a:latin typeface="Lato"/>
                <a:cs typeface="Lato"/>
              </a:rPr>
              <a:t>a</a:t>
            </a:r>
            <a:r>
              <a:rPr lang="it-IT" sz="2200" b="1" spc="-110" dirty="0">
                <a:latin typeface="Lato"/>
                <a:cs typeface="Lato"/>
              </a:rPr>
              <a:t> 700</a:t>
            </a:r>
            <a:r>
              <a:rPr sz="2200" b="1" spc="-55" dirty="0">
                <a:latin typeface="Lato"/>
                <a:cs typeface="Lato"/>
              </a:rPr>
              <a:t>.00</a:t>
            </a:r>
            <a:r>
              <a:rPr sz="2200" b="1" spc="0" dirty="0">
                <a:latin typeface="Lato"/>
                <a:cs typeface="Lato"/>
              </a:rPr>
              <a:t>0</a:t>
            </a:r>
            <a:r>
              <a:rPr sz="2200" b="1" spc="-110" dirty="0">
                <a:latin typeface="Lato"/>
                <a:cs typeface="Lato"/>
              </a:rPr>
              <a:t> </a:t>
            </a:r>
            <a:r>
              <a:rPr sz="2200" b="1" spc="0" dirty="0">
                <a:latin typeface="Lato"/>
                <a:cs typeface="Lato"/>
              </a:rPr>
              <a:t>a</a:t>
            </a:r>
            <a:r>
              <a:rPr sz="2200" b="1" spc="-110" dirty="0">
                <a:latin typeface="Lato"/>
                <a:cs typeface="Lato"/>
              </a:rPr>
              <a:t> </a:t>
            </a:r>
            <a:r>
              <a:rPr lang="it-IT" sz="2200" b="1" spc="-55" dirty="0">
                <a:latin typeface="Lato"/>
                <a:cs typeface="Lato"/>
              </a:rPr>
              <a:t>1.000</a:t>
            </a:r>
            <a:r>
              <a:rPr sz="2200" b="1" spc="-55" dirty="0">
                <a:latin typeface="Lato"/>
                <a:cs typeface="Lato"/>
              </a:rPr>
              <a:t>.000 </a:t>
            </a:r>
            <a:endParaRPr lang="it-IT" sz="2200" b="1" spc="-55" dirty="0">
              <a:latin typeface="Lato"/>
              <a:cs typeface="Lato"/>
            </a:endParaRPr>
          </a:p>
          <a:p>
            <a:pPr marL="12700" marR="12700">
              <a:lnSpc>
                <a:spcPct val="100000"/>
              </a:lnSpc>
            </a:pPr>
            <a:r>
              <a:rPr sz="2200" b="1" spc="-55" dirty="0">
                <a:latin typeface="Lato"/>
                <a:cs typeface="Lato"/>
              </a:rPr>
              <a:t>pall</a:t>
            </a:r>
            <a:r>
              <a:rPr sz="2200" b="1" spc="-70" dirty="0">
                <a:latin typeface="Lato"/>
                <a:cs typeface="Lato"/>
              </a:rPr>
              <a:t>e</a:t>
            </a:r>
            <a:r>
              <a:rPr sz="2200" b="1" spc="-55" dirty="0">
                <a:latin typeface="Lato"/>
                <a:cs typeface="Lato"/>
              </a:rPr>
              <a:t>t</a:t>
            </a:r>
            <a:r>
              <a:rPr sz="2200" b="1" spc="-130" dirty="0">
                <a:latin typeface="Lato"/>
                <a:cs typeface="Lato"/>
              </a:rPr>
              <a:t>/</a:t>
            </a:r>
            <a:r>
              <a:rPr sz="2200" b="1" spc="-55" dirty="0">
                <a:latin typeface="Lato"/>
                <a:cs typeface="Lato"/>
              </a:rPr>
              <a:t>anno</a:t>
            </a:r>
            <a:endParaRPr sz="2200" dirty="0">
              <a:latin typeface="Lato"/>
              <a:cs typeface="Lato"/>
            </a:endParaRPr>
          </a:p>
        </p:txBody>
      </p:sp>
      <p:pic>
        <p:nvPicPr>
          <p:cNvPr id="46" name="Immagine 45" descr="logiteam_01sicil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48" y="538365"/>
            <a:ext cx="4166204" cy="2084866"/>
          </a:xfrm>
          <a:prstGeom prst="rect">
            <a:avLst/>
          </a:prstGeom>
        </p:spPr>
      </p:pic>
      <p:pic>
        <p:nvPicPr>
          <p:cNvPr id="47" name="Immagine 46" descr="logiteam_02lombard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70" y="525935"/>
            <a:ext cx="4166204" cy="208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49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/>
          <p:cNvSpPr/>
          <p:nvPr/>
        </p:nvSpPr>
        <p:spPr>
          <a:xfrm>
            <a:off x="4952020" y="955603"/>
            <a:ext cx="814699" cy="8146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4FA0791D-EE36-5440-AF97-2222034480F3}"/>
              </a:ext>
            </a:extLst>
          </p:cNvPr>
          <p:cNvSpPr txBox="1"/>
          <p:nvPr/>
        </p:nvSpPr>
        <p:spPr>
          <a:xfrm>
            <a:off x="995299" y="3096647"/>
            <a:ext cx="3472815" cy="29097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2100" dirty="0">
                <a:latin typeface="Lato"/>
                <a:cs typeface="Lato"/>
              </a:rPr>
              <a:t>Lombardia - Veneto </a:t>
            </a:r>
          </a:p>
          <a:p>
            <a:pPr marL="12700">
              <a:lnSpc>
                <a:spcPct val="100000"/>
              </a:lnSpc>
            </a:pPr>
            <a:r>
              <a:rPr lang="it-IT" sz="2100" dirty="0">
                <a:latin typeface="Lato"/>
                <a:cs typeface="Lato"/>
              </a:rPr>
              <a:t>Piemonte - Emilia Romagna </a:t>
            </a:r>
          </a:p>
          <a:p>
            <a:pPr marL="12700">
              <a:lnSpc>
                <a:spcPct val="100000"/>
              </a:lnSpc>
            </a:pPr>
            <a:endParaRPr lang="it-IT" sz="210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lang="it-IT" sz="2100" dirty="0">
                <a:latin typeface="Lato"/>
                <a:cs typeface="Lato"/>
              </a:rPr>
              <a:t>Lazio – Abruzzo</a:t>
            </a:r>
          </a:p>
          <a:p>
            <a:pPr marL="12700">
              <a:lnSpc>
                <a:spcPct val="100000"/>
              </a:lnSpc>
            </a:pPr>
            <a:endParaRPr lang="it-IT" sz="210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lang="it-IT" sz="2100" dirty="0">
                <a:latin typeface="Lato"/>
                <a:cs typeface="Lato"/>
              </a:rPr>
              <a:t>Campania – Calabria</a:t>
            </a:r>
          </a:p>
          <a:p>
            <a:pPr marL="12700">
              <a:lnSpc>
                <a:spcPct val="100000"/>
              </a:lnSpc>
            </a:pPr>
            <a:r>
              <a:rPr lang="it-IT" sz="2100" dirty="0">
                <a:latin typeface="Lato"/>
                <a:cs typeface="Lato"/>
              </a:rPr>
              <a:t>Sicilia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6ACAE087-A468-5543-8D3D-F55A6BEDC9AD}"/>
              </a:ext>
            </a:extLst>
          </p:cNvPr>
          <p:cNvSpPr txBox="1"/>
          <p:nvPr/>
        </p:nvSpPr>
        <p:spPr>
          <a:xfrm>
            <a:off x="995300" y="1505263"/>
            <a:ext cx="3472815" cy="139091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2900" spc="-9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C</a:t>
            </a:r>
            <a:r>
              <a:rPr sz="2900" spc="-114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r</a:t>
            </a:r>
            <a:r>
              <a:rPr sz="2900" spc="-9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eazion</a:t>
            </a:r>
            <a:r>
              <a:rPr sz="2900" spc="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e</a:t>
            </a:r>
            <a:r>
              <a:rPr sz="2900" spc="-17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 </a:t>
            </a:r>
            <a:r>
              <a:rPr sz="2900" spc="-9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d</a:t>
            </a:r>
            <a:r>
              <a:rPr sz="2900" spc="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i</a:t>
            </a:r>
            <a:r>
              <a:rPr sz="2900" spc="-17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 </a:t>
            </a:r>
            <a:r>
              <a:rPr sz="2900" spc="-9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nu</a:t>
            </a:r>
            <a:r>
              <a:rPr sz="2900" spc="-11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ov</a:t>
            </a:r>
            <a:r>
              <a:rPr sz="2900" spc="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e </a:t>
            </a:r>
            <a:r>
              <a:rPr sz="2900" spc="-9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Ret</a:t>
            </a:r>
            <a:r>
              <a:rPr sz="2900" spc="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i</a:t>
            </a:r>
            <a:r>
              <a:rPr sz="2900" spc="-17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 </a:t>
            </a:r>
            <a:r>
              <a:rPr sz="2900" spc="-9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d</a:t>
            </a:r>
            <a:r>
              <a:rPr sz="2900" spc="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i</a:t>
            </a:r>
            <a:r>
              <a:rPr sz="2900" spc="-17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 </a:t>
            </a:r>
            <a:r>
              <a:rPr sz="2900" spc="-9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Imp</a:t>
            </a:r>
            <a:r>
              <a:rPr sz="2900" spc="-12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r</a:t>
            </a:r>
            <a:r>
              <a:rPr sz="2900" spc="-9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es</a:t>
            </a:r>
            <a:r>
              <a:rPr sz="2900" spc="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a</a:t>
            </a:r>
            <a:r>
              <a:rPr sz="2900" spc="-17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 </a:t>
            </a:r>
            <a:endParaRPr lang="it-IT" sz="2900" spc="-170" dirty="0">
              <a:solidFill>
                <a:schemeClr val="bg1">
                  <a:lumMod val="50000"/>
                </a:schemeClr>
              </a:solidFill>
              <a:latin typeface="Roboto"/>
              <a:cs typeface="Roboto"/>
            </a:endParaRPr>
          </a:p>
          <a:p>
            <a:pPr marL="12700" marR="12700">
              <a:lnSpc>
                <a:spcPct val="100000"/>
              </a:lnSpc>
            </a:pPr>
            <a:r>
              <a:rPr sz="2900" spc="-9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i</a:t>
            </a:r>
            <a:r>
              <a:rPr sz="2900" spc="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n</a:t>
            </a:r>
            <a:r>
              <a:rPr sz="2900" spc="-17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 </a:t>
            </a:r>
            <a:r>
              <a:rPr sz="2900" spc="-90" dirty="0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rPr>
              <a:t>Italia</a:t>
            </a:r>
            <a:endParaRPr sz="2900" dirty="0">
              <a:solidFill>
                <a:schemeClr val="bg1">
                  <a:lumMod val="50000"/>
                </a:schemeClr>
              </a:solidFill>
              <a:latin typeface="Roboto"/>
              <a:cs typeface="Roboto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6A9F7EB1-C466-8B43-B269-D2B55D1B42D9}"/>
              </a:ext>
            </a:extLst>
          </p:cNvPr>
          <p:cNvSpPr txBox="1"/>
          <p:nvPr/>
        </p:nvSpPr>
        <p:spPr>
          <a:xfrm>
            <a:off x="995300" y="455295"/>
            <a:ext cx="2455750" cy="5003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100" b="1" dirty="0">
                <a:solidFill>
                  <a:srgbClr val="7D7E80"/>
                </a:solidFill>
                <a:latin typeface="Lato"/>
                <a:cs typeface="Lato"/>
              </a:rPr>
              <a:t>Obiettivi 2019</a:t>
            </a:r>
            <a:endParaRPr sz="2100" dirty="0">
              <a:latin typeface="Lato"/>
              <a:cs typeface="Lato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5664087" y="1067834"/>
            <a:ext cx="814699" cy="8146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5580603" y="1770302"/>
            <a:ext cx="814699" cy="8146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4429627" y="1475183"/>
            <a:ext cx="814699" cy="8146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6071436" y="2759707"/>
            <a:ext cx="814699" cy="8146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6989094" y="4913002"/>
            <a:ext cx="814699" cy="8146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7707528" y="4245962"/>
            <a:ext cx="814699" cy="8146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6892829" y="3431263"/>
            <a:ext cx="814699" cy="8146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6751708" y="2689297"/>
            <a:ext cx="814699" cy="8146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mappa-logitea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710" y="628555"/>
            <a:ext cx="5377797" cy="537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28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>
            <a:extLst>
              <a:ext uri="{FF2B5EF4-FFF2-40B4-BE49-F238E27FC236}">
                <a16:creationId xmlns:a16="http://schemas.microsoft.com/office/drawing/2014/main" id="{759E0E96-D787-8140-B831-07FB04A15511}"/>
              </a:ext>
            </a:extLst>
          </p:cNvPr>
          <p:cNvSpPr txBox="1"/>
          <p:nvPr/>
        </p:nvSpPr>
        <p:spPr>
          <a:xfrm>
            <a:off x="3082923" y="2674621"/>
            <a:ext cx="2971800" cy="8407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algn="ctr">
              <a:lnSpc>
                <a:spcPct val="100000"/>
              </a:lnSpc>
            </a:pPr>
            <a:r>
              <a:rPr sz="2500" spc="-50" dirty="0">
                <a:solidFill>
                  <a:srgbClr val="FFFFFF"/>
                </a:solidFill>
                <a:latin typeface="Roboto"/>
                <a:cs typeface="Roboto"/>
              </a:rPr>
              <a:t>G</a:t>
            </a:r>
            <a:r>
              <a:rPr sz="2500" spc="-100" dirty="0">
                <a:solidFill>
                  <a:srgbClr val="FFFFFF"/>
                </a:solidFill>
                <a:latin typeface="Roboto"/>
                <a:cs typeface="Roboto"/>
              </a:rPr>
              <a:t>r</a:t>
            </a:r>
            <a:r>
              <a:rPr sz="2500" spc="-50" dirty="0">
                <a:solidFill>
                  <a:srgbClr val="FFFFFF"/>
                </a:solidFill>
                <a:latin typeface="Roboto"/>
                <a:cs typeface="Roboto"/>
              </a:rPr>
              <a:t>azie</a:t>
            </a:r>
            <a:endParaRPr sz="2500" dirty="0">
              <a:latin typeface="Roboto"/>
              <a:cs typeface="Roboto"/>
            </a:endParaRPr>
          </a:p>
          <a:p>
            <a:pPr algn="ctr">
              <a:lnSpc>
                <a:spcPct val="100000"/>
              </a:lnSpc>
              <a:spcBef>
                <a:spcPts val="495"/>
              </a:spcBef>
            </a:pPr>
            <a:r>
              <a:rPr sz="2500" spc="-50" dirty="0">
                <a:solidFill>
                  <a:srgbClr val="FFFFFF"/>
                </a:solidFill>
                <a:latin typeface="Roboto"/>
                <a:cs typeface="Roboto"/>
              </a:rPr>
              <a:t>Angel</a:t>
            </a:r>
            <a:r>
              <a:rPr sz="2500" spc="0" dirty="0">
                <a:solidFill>
                  <a:srgbClr val="FFFFFF"/>
                </a:solidFill>
                <a:latin typeface="Roboto"/>
                <a:cs typeface="Roboto"/>
              </a:rPr>
              <a:t>o</a:t>
            </a:r>
            <a:r>
              <a:rPr sz="2500" spc="-10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Roboto"/>
                <a:cs typeface="Roboto"/>
              </a:rPr>
              <a:t>Mancus</a:t>
            </a:r>
            <a:r>
              <a:rPr sz="2500" spc="0" dirty="0">
                <a:solidFill>
                  <a:srgbClr val="FFFFFF"/>
                </a:solidFill>
                <a:latin typeface="Roboto"/>
                <a:cs typeface="Roboto"/>
              </a:rPr>
              <a:t>o</a:t>
            </a:r>
            <a:r>
              <a:rPr sz="2500" spc="-10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Roboto"/>
                <a:cs typeface="Roboto"/>
              </a:rPr>
              <a:t>CEO</a:t>
            </a:r>
            <a:endParaRPr sz="2500" dirty="0">
              <a:latin typeface="Roboto"/>
              <a:cs typeface="Roboto"/>
            </a:endParaRP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C71B5B28-6F48-E643-9AE0-C8217645B0BA}"/>
              </a:ext>
            </a:extLst>
          </p:cNvPr>
          <p:cNvSpPr txBox="1"/>
          <p:nvPr/>
        </p:nvSpPr>
        <p:spPr>
          <a:xfrm>
            <a:off x="1485105" y="4119896"/>
            <a:ext cx="6173202" cy="92836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40" algn="ctr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Roboto Light"/>
                <a:cs typeface="Roboto Light"/>
              </a:rPr>
              <a:t>©</a:t>
            </a:r>
            <a:r>
              <a:rPr sz="1200" spc="-50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201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9</a:t>
            </a:r>
            <a:r>
              <a:rPr sz="1200" spc="-50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Simpoo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l</a:t>
            </a:r>
            <a:r>
              <a:rPr sz="1200" spc="-50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Srl</a:t>
            </a:r>
            <a:endParaRPr sz="1200" dirty="0">
              <a:latin typeface="Roboto Light"/>
              <a:cs typeface="Roboto Light"/>
            </a:endParaRPr>
          </a:p>
          <a:p>
            <a:pPr marL="12700" marR="12700" indent="0" algn="ctr">
              <a:lnSpc>
                <a:spcPct val="100000"/>
              </a:lnSpc>
              <a:tabLst>
                <a:tab pos="1462405" algn="l"/>
                <a:tab pos="2752090" algn="l"/>
              </a:tabLst>
            </a:pP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Vial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e </a:t>
            </a:r>
            <a:r>
              <a:rPr sz="1200" spc="-75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Colleon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i</a:t>
            </a:r>
            <a:r>
              <a:rPr sz="1200" spc="-50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2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3</a:t>
            </a:r>
            <a:r>
              <a:rPr lang="it-IT" sz="1200" spc="-50" dirty="0">
                <a:solidFill>
                  <a:srgbClr val="FFFFFF"/>
                </a:solidFill>
                <a:latin typeface="Roboto Light"/>
                <a:cs typeface="Roboto Light"/>
              </a:rPr>
              <a:t>       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2086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4</a:t>
            </a:r>
            <a:r>
              <a:rPr sz="1200" spc="-50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Ag</a:t>
            </a:r>
            <a:r>
              <a:rPr sz="1200" spc="-50" dirty="0">
                <a:solidFill>
                  <a:srgbClr val="FFFFFF"/>
                </a:solidFill>
                <a:latin typeface="Roboto Light"/>
                <a:cs typeface="Roboto Light"/>
              </a:rPr>
              <a:t>r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at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e</a:t>
            </a:r>
            <a:r>
              <a:rPr sz="1200" spc="-50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Brianz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a</a:t>
            </a:r>
            <a:r>
              <a:rPr sz="1200" spc="-50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(MB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)</a:t>
            </a:r>
            <a:r>
              <a:rPr sz="1200" spc="-50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c/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o</a:t>
            </a:r>
            <a:r>
              <a:rPr sz="1200" spc="-50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Cent</a:t>
            </a:r>
            <a:r>
              <a:rPr sz="1200" spc="-40" dirty="0">
                <a:solidFill>
                  <a:srgbClr val="FFFFFF"/>
                </a:solidFill>
                <a:latin typeface="Roboto Light"/>
                <a:cs typeface="Roboto Light"/>
              </a:rPr>
              <a:t>r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o</a:t>
            </a:r>
            <a:r>
              <a:rPr sz="1200" spc="-50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Di</a:t>
            </a:r>
            <a:r>
              <a:rPr sz="1200" spc="-35" dirty="0">
                <a:solidFill>
                  <a:srgbClr val="FFFFFF"/>
                </a:solidFill>
                <a:latin typeface="Roboto Light"/>
                <a:cs typeface="Roboto Light"/>
              </a:rPr>
              <a:t>r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ezional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e</a:t>
            </a:r>
            <a:r>
              <a:rPr sz="1200" spc="-50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Colleon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i</a:t>
            </a:r>
            <a:r>
              <a:rPr lang="it-IT" sz="1200" spc="-50" dirty="0">
                <a:solidFill>
                  <a:srgbClr val="FFFFFF"/>
                </a:solidFill>
                <a:latin typeface="Roboto Light"/>
                <a:cs typeface="Roboto Light"/>
              </a:rPr>
              <a:t> - </a:t>
            </a:r>
            <a:r>
              <a:rPr sz="1200" spc="-35" dirty="0">
                <a:solidFill>
                  <a:srgbClr val="FFFFFF"/>
                </a:solidFill>
                <a:latin typeface="Roboto Light"/>
                <a:cs typeface="Roboto Light"/>
              </a:rPr>
              <a:t>P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egas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o</a:t>
            </a:r>
            <a:r>
              <a:rPr sz="1200" spc="-50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2</a:t>
            </a:r>
            <a:endParaRPr lang="it-IT" sz="1200" spc="0" dirty="0">
              <a:solidFill>
                <a:srgbClr val="FFFFFF"/>
              </a:solidFill>
              <a:latin typeface="Roboto Light"/>
              <a:cs typeface="Roboto Light"/>
            </a:endParaRPr>
          </a:p>
          <a:p>
            <a:pPr marL="12700" marR="12700" indent="0" algn="ctr">
              <a:lnSpc>
                <a:spcPct val="100000"/>
              </a:lnSpc>
              <a:tabLst>
                <a:tab pos="1462405" algn="l"/>
                <a:tab pos="2752090" algn="l"/>
              </a:tabLst>
            </a:pP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 T </a:t>
            </a:r>
            <a:r>
              <a:rPr sz="1200" spc="-100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+3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9 </a:t>
            </a:r>
            <a:r>
              <a:rPr sz="1200" spc="-75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03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9</a:t>
            </a:r>
            <a:r>
              <a:rPr sz="1200" spc="-50" dirty="0">
                <a:solidFill>
                  <a:srgbClr val="FFFFFF"/>
                </a:solidFill>
                <a:latin typeface="Roboto Light"/>
                <a:cs typeface="Roboto Light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Roboto Light"/>
                <a:cs typeface="Roboto Light"/>
              </a:rPr>
              <a:t>963123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0</a:t>
            </a:r>
            <a:r>
              <a:rPr lang="it-IT" sz="1200" dirty="0">
                <a:solidFill>
                  <a:srgbClr val="FFFFFF"/>
                </a:solidFill>
                <a:latin typeface="Roboto Light"/>
                <a:cs typeface="Roboto Light"/>
              </a:rPr>
              <a:t>       </a:t>
            </a:r>
            <a:r>
              <a:rPr lang="it-IT" sz="1200" spc="0" dirty="0">
                <a:solidFill>
                  <a:srgbClr val="FFFFFF"/>
                </a:solidFill>
                <a:latin typeface="Roboto Light"/>
                <a:cs typeface="Roboto Light"/>
              </a:rPr>
              <a:t>E  </a:t>
            </a:r>
            <a:r>
              <a:rPr lang="it-IT" sz="1200" spc="0" dirty="0" err="1">
                <a:solidFill>
                  <a:srgbClr val="FFFFFF"/>
                </a:solidFill>
                <a:latin typeface="Roboto Light"/>
                <a:cs typeface="Roboto Light"/>
              </a:rPr>
              <a:t>info@simpool.it</a:t>
            </a:r>
            <a:r>
              <a:rPr lang="it-IT" sz="1200" dirty="0">
                <a:solidFill>
                  <a:srgbClr val="FFFFFF"/>
                </a:solidFill>
                <a:latin typeface="Roboto Light"/>
                <a:cs typeface="Roboto Light"/>
              </a:rPr>
              <a:t>       </a:t>
            </a:r>
            <a:r>
              <a:rPr lang="it-IT" sz="1200" spc="0" dirty="0">
                <a:solidFill>
                  <a:srgbClr val="FFFFFF"/>
                </a:solidFill>
                <a:latin typeface="Roboto Light"/>
                <a:cs typeface="Roboto Light"/>
              </a:rPr>
              <a:t>PEC </a:t>
            </a:r>
            <a:r>
              <a:rPr lang="it-IT" sz="1200" spc="0" dirty="0">
                <a:solidFill>
                  <a:schemeClr val="bg1"/>
                </a:solidFill>
                <a:latin typeface="Roboto Light"/>
                <a:cs typeface="Roboto Light"/>
              </a:rPr>
              <a:t>simpool@legalmail.it</a:t>
            </a:r>
            <a:r>
              <a:rPr sz="1200" spc="0" dirty="0">
                <a:solidFill>
                  <a:srgbClr val="FFFFFF"/>
                </a:solidFill>
                <a:latin typeface="Roboto Light"/>
                <a:cs typeface="Roboto Light"/>
              </a:rPr>
              <a:t>	</a:t>
            </a:r>
            <a:endParaRPr lang="it-IT" sz="1200" spc="0" dirty="0">
              <a:solidFill>
                <a:srgbClr val="FFFFFF"/>
              </a:solidFill>
              <a:latin typeface="Roboto Light"/>
              <a:cs typeface="Roboto Light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215BFAF-4E51-7946-949A-3FD2C253B20F}"/>
              </a:ext>
            </a:extLst>
          </p:cNvPr>
          <p:cNvSpPr/>
          <p:nvPr/>
        </p:nvSpPr>
        <p:spPr>
          <a:xfrm>
            <a:off x="2439529" y="1514186"/>
            <a:ext cx="169544" cy="501243"/>
          </a:xfrm>
          <a:custGeom>
            <a:avLst/>
            <a:gdLst/>
            <a:ahLst/>
            <a:cxnLst/>
            <a:rect l="l" t="t" r="r" b="b"/>
            <a:pathLst>
              <a:path w="169544" h="501243">
                <a:moveTo>
                  <a:pt x="169545" y="0"/>
                </a:moveTo>
                <a:lnTo>
                  <a:pt x="0" y="103898"/>
                </a:lnTo>
                <a:lnTo>
                  <a:pt x="0" y="397306"/>
                </a:lnTo>
                <a:lnTo>
                  <a:pt x="169545" y="501243"/>
                </a:lnTo>
                <a:lnTo>
                  <a:pt x="169545" y="0"/>
                </a:lnTo>
                <a:close/>
              </a:path>
            </a:pathLst>
          </a:custGeom>
          <a:solidFill>
            <a:srgbClr val="0075B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0E977DBB-EA7B-2247-9BD9-FC3B62413628}"/>
              </a:ext>
            </a:extLst>
          </p:cNvPr>
          <p:cNvSpPr/>
          <p:nvPr/>
        </p:nvSpPr>
        <p:spPr>
          <a:xfrm>
            <a:off x="2609066" y="1711732"/>
            <a:ext cx="522782" cy="396671"/>
          </a:xfrm>
          <a:custGeom>
            <a:avLst/>
            <a:gdLst/>
            <a:ahLst/>
            <a:cxnLst/>
            <a:rect l="l" t="t" r="r" b="b"/>
            <a:pathLst>
              <a:path w="522782" h="396671">
                <a:moveTo>
                  <a:pt x="522782" y="0"/>
                </a:moveTo>
                <a:lnTo>
                  <a:pt x="0" y="301828"/>
                </a:lnTo>
                <a:lnTo>
                  <a:pt x="174726" y="396671"/>
                </a:lnTo>
                <a:lnTo>
                  <a:pt x="522782" y="195745"/>
                </a:lnTo>
                <a:lnTo>
                  <a:pt x="522782" y="0"/>
                </a:lnTo>
                <a:close/>
              </a:path>
            </a:pathLst>
          </a:custGeom>
          <a:solidFill>
            <a:srgbClr val="0075B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3FA6139A-5F0A-794A-AB6C-7CA19E6FE9FF}"/>
              </a:ext>
            </a:extLst>
          </p:cNvPr>
          <p:cNvSpPr/>
          <p:nvPr/>
        </p:nvSpPr>
        <p:spPr>
          <a:xfrm>
            <a:off x="2439525" y="719995"/>
            <a:ext cx="522833" cy="396722"/>
          </a:xfrm>
          <a:custGeom>
            <a:avLst/>
            <a:gdLst/>
            <a:ahLst/>
            <a:cxnLst/>
            <a:rect l="l" t="t" r="r" b="b"/>
            <a:pathLst>
              <a:path w="522833" h="396722">
                <a:moveTo>
                  <a:pt x="348081" y="0"/>
                </a:moveTo>
                <a:lnTo>
                  <a:pt x="0" y="200964"/>
                </a:lnTo>
                <a:lnTo>
                  <a:pt x="0" y="396722"/>
                </a:lnTo>
                <a:lnTo>
                  <a:pt x="522833" y="94856"/>
                </a:lnTo>
                <a:lnTo>
                  <a:pt x="348081" y="0"/>
                </a:lnTo>
                <a:close/>
              </a:path>
            </a:pathLst>
          </a:custGeom>
          <a:solidFill>
            <a:srgbClr val="009D3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AEDC52E8-06F3-F34B-87CD-5DC9CD96225D}"/>
              </a:ext>
            </a:extLst>
          </p:cNvPr>
          <p:cNvSpPr/>
          <p:nvPr/>
        </p:nvSpPr>
        <p:spPr>
          <a:xfrm>
            <a:off x="2962357" y="813004"/>
            <a:ext cx="169494" cy="502462"/>
          </a:xfrm>
          <a:custGeom>
            <a:avLst/>
            <a:gdLst/>
            <a:ahLst/>
            <a:cxnLst/>
            <a:rect l="l" t="t" r="r" b="b"/>
            <a:pathLst>
              <a:path w="169494" h="502462">
                <a:moveTo>
                  <a:pt x="0" y="0"/>
                </a:moveTo>
                <a:lnTo>
                  <a:pt x="0" y="502462"/>
                </a:lnTo>
                <a:lnTo>
                  <a:pt x="169494" y="398551"/>
                </a:lnTo>
                <a:lnTo>
                  <a:pt x="169494" y="103949"/>
                </a:lnTo>
                <a:lnTo>
                  <a:pt x="0" y="0"/>
                </a:lnTo>
                <a:close/>
              </a:path>
            </a:pathLst>
          </a:custGeom>
          <a:solidFill>
            <a:srgbClr val="009D3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EEA5B840-4194-264D-AEA7-BA80E09DC394}"/>
              </a:ext>
            </a:extLst>
          </p:cNvPr>
          <p:cNvSpPr/>
          <p:nvPr/>
        </p:nvSpPr>
        <p:spPr>
          <a:xfrm>
            <a:off x="2439523" y="1116718"/>
            <a:ext cx="692327" cy="595007"/>
          </a:xfrm>
          <a:custGeom>
            <a:avLst/>
            <a:gdLst/>
            <a:ahLst/>
            <a:cxnLst/>
            <a:rect l="l" t="t" r="r" b="b"/>
            <a:pathLst>
              <a:path w="692327" h="595007">
                <a:moveTo>
                  <a:pt x="687422" y="396468"/>
                </a:moveTo>
                <a:lnTo>
                  <a:pt x="348449" y="396468"/>
                </a:lnTo>
                <a:lnTo>
                  <a:pt x="692327" y="595007"/>
                </a:lnTo>
                <a:lnTo>
                  <a:pt x="692327" y="399300"/>
                </a:lnTo>
                <a:lnTo>
                  <a:pt x="687422" y="396468"/>
                </a:lnTo>
                <a:close/>
              </a:path>
              <a:path w="692327" h="595007">
                <a:moveTo>
                  <a:pt x="0" y="0"/>
                </a:moveTo>
                <a:lnTo>
                  <a:pt x="0" y="195706"/>
                </a:lnTo>
                <a:lnTo>
                  <a:pt x="348081" y="396671"/>
                </a:lnTo>
                <a:lnTo>
                  <a:pt x="348449" y="396468"/>
                </a:lnTo>
                <a:lnTo>
                  <a:pt x="687422" y="396468"/>
                </a:lnTo>
                <a:lnTo>
                  <a:pt x="344645" y="198551"/>
                </a:lnTo>
                <a:lnTo>
                  <a:pt x="343916" y="198551"/>
                </a:lnTo>
                <a:lnTo>
                  <a:pt x="0" y="0"/>
                </a:lnTo>
                <a:close/>
              </a:path>
              <a:path w="692327" h="595007">
                <a:moveTo>
                  <a:pt x="344271" y="198335"/>
                </a:moveTo>
                <a:lnTo>
                  <a:pt x="343916" y="198551"/>
                </a:lnTo>
                <a:lnTo>
                  <a:pt x="344645" y="198551"/>
                </a:lnTo>
                <a:lnTo>
                  <a:pt x="344271" y="198335"/>
                </a:lnTo>
                <a:close/>
              </a:path>
            </a:pathLst>
          </a:custGeom>
          <a:solidFill>
            <a:srgbClr val="E4231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0F6DBF5D-F331-5845-9158-6DF2C445F47A}"/>
              </a:ext>
            </a:extLst>
          </p:cNvPr>
          <p:cNvSpPr/>
          <p:nvPr/>
        </p:nvSpPr>
        <p:spPr>
          <a:xfrm>
            <a:off x="3380988" y="1194273"/>
            <a:ext cx="384934" cy="439864"/>
          </a:xfrm>
          <a:custGeom>
            <a:avLst/>
            <a:gdLst/>
            <a:ahLst/>
            <a:cxnLst/>
            <a:rect l="l" t="t" r="r" b="b"/>
            <a:pathLst>
              <a:path w="384934" h="439864">
                <a:moveTo>
                  <a:pt x="24320" y="364223"/>
                </a:moveTo>
                <a:lnTo>
                  <a:pt x="24320" y="439864"/>
                </a:lnTo>
                <a:lnTo>
                  <a:pt x="325653" y="439864"/>
                </a:lnTo>
                <a:lnTo>
                  <a:pt x="384934" y="364261"/>
                </a:lnTo>
                <a:lnTo>
                  <a:pt x="24320" y="364223"/>
                </a:lnTo>
                <a:close/>
              </a:path>
              <a:path w="384934" h="439864">
                <a:moveTo>
                  <a:pt x="370738" y="0"/>
                </a:moveTo>
                <a:lnTo>
                  <a:pt x="78739" y="0"/>
                </a:lnTo>
                <a:lnTo>
                  <a:pt x="0" y="102908"/>
                </a:lnTo>
                <a:lnTo>
                  <a:pt x="285495" y="348462"/>
                </a:lnTo>
                <a:lnTo>
                  <a:pt x="271741" y="364261"/>
                </a:lnTo>
                <a:lnTo>
                  <a:pt x="384934" y="364261"/>
                </a:lnTo>
                <a:lnTo>
                  <a:pt x="406234" y="337096"/>
                </a:lnTo>
                <a:lnTo>
                  <a:pt x="119849" y="91401"/>
                </a:lnTo>
                <a:lnTo>
                  <a:pt x="132905" y="75603"/>
                </a:lnTo>
                <a:lnTo>
                  <a:pt x="370738" y="75564"/>
                </a:lnTo>
                <a:lnTo>
                  <a:pt x="3707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236129C9-6C2B-6E4D-8701-975B2C128767}"/>
              </a:ext>
            </a:extLst>
          </p:cNvPr>
          <p:cNvSpPr/>
          <p:nvPr/>
        </p:nvSpPr>
        <p:spPr>
          <a:xfrm>
            <a:off x="3875366" y="1192885"/>
            <a:ext cx="80416" cy="442620"/>
          </a:xfrm>
          <a:custGeom>
            <a:avLst/>
            <a:gdLst/>
            <a:ahLst/>
            <a:cxnLst/>
            <a:rect l="l" t="t" r="r" b="b"/>
            <a:pathLst>
              <a:path w="80416" h="442620">
                <a:moveTo>
                  <a:pt x="0" y="442620"/>
                </a:moveTo>
                <a:lnTo>
                  <a:pt x="80416" y="442620"/>
                </a:lnTo>
                <a:lnTo>
                  <a:pt x="80416" y="0"/>
                </a:lnTo>
                <a:lnTo>
                  <a:pt x="0" y="0"/>
                </a:lnTo>
                <a:lnTo>
                  <a:pt x="0" y="4426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6E374917-CDDF-CB40-8F6E-533E76CB8E21}"/>
              </a:ext>
            </a:extLst>
          </p:cNvPr>
          <p:cNvSpPr/>
          <p:nvPr/>
        </p:nvSpPr>
        <p:spPr>
          <a:xfrm>
            <a:off x="4073434" y="1194273"/>
            <a:ext cx="553275" cy="441236"/>
          </a:xfrm>
          <a:custGeom>
            <a:avLst/>
            <a:gdLst/>
            <a:ahLst/>
            <a:cxnLst/>
            <a:rect l="l" t="t" r="r" b="b"/>
            <a:pathLst>
              <a:path w="553275" h="441236">
                <a:moveTo>
                  <a:pt x="77368" y="0"/>
                </a:moveTo>
                <a:lnTo>
                  <a:pt x="0" y="0"/>
                </a:lnTo>
                <a:lnTo>
                  <a:pt x="0" y="441236"/>
                </a:lnTo>
                <a:lnTo>
                  <a:pt x="78320" y="441236"/>
                </a:lnTo>
                <a:lnTo>
                  <a:pt x="78415" y="149733"/>
                </a:lnTo>
                <a:lnTo>
                  <a:pt x="91363" y="134099"/>
                </a:lnTo>
                <a:lnTo>
                  <a:pt x="195999" y="134099"/>
                </a:lnTo>
                <a:lnTo>
                  <a:pt x="77368" y="0"/>
                </a:lnTo>
                <a:close/>
              </a:path>
              <a:path w="553275" h="441236">
                <a:moveTo>
                  <a:pt x="553275" y="134099"/>
                </a:moveTo>
                <a:lnTo>
                  <a:pt x="462000" y="134099"/>
                </a:lnTo>
                <a:lnTo>
                  <a:pt x="474954" y="149733"/>
                </a:lnTo>
                <a:lnTo>
                  <a:pt x="474954" y="441236"/>
                </a:lnTo>
                <a:lnTo>
                  <a:pt x="553275" y="441236"/>
                </a:lnTo>
                <a:lnTo>
                  <a:pt x="553275" y="134099"/>
                </a:lnTo>
                <a:close/>
              </a:path>
              <a:path w="553275" h="441236">
                <a:moveTo>
                  <a:pt x="195999" y="134099"/>
                </a:moveTo>
                <a:lnTo>
                  <a:pt x="91694" y="134099"/>
                </a:lnTo>
                <a:lnTo>
                  <a:pt x="276644" y="344335"/>
                </a:lnTo>
                <a:lnTo>
                  <a:pt x="381390" y="225259"/>
                </a:lnTo>
                <a:lnTo>
                  <a:pt x="276644" y="225259"/>
                </a:lnTo>
                <a:lnTo>
                  <a:pt x="195999" y="134099"/>
                </a:lnTo>
                <a:close/>
              </a:path>
              <a:path w="553275" h="441236">
                <a:moveTo>
                  <a:pt x="553275" y="0"/>
                </a:moveTo>
                <a:lnTo>
                  <a:pt x="475907" y="0"/>
                </a:lnTo>
                <a:lnTo>
                  <a:pt x="276644" y="225259"/>
                </a:lnTo>
                <a:lnTo>
                  <a:pt x="381390" y="225259"/>
                </a:lnTo>
                <a:lnTo>
                  <a:pt x="461581" y="134099"/>
                </a:lnTo>
                <a:lnTo>
                  <a:pt x="553275" y="134099"/>
                </a:lnTo>
                <a:lnTo>
                  <a:pt x="5532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7">
            <a:extLst>
              <a:ext uri="{FF2B5EF4-FFF2-40B4-BE49-F238E27FC236}">
                <a16:creationId xmlns:a16="http://schemas.microsoft.com/office/drawing/2014/main" id="{524930B6-6EE2-D548-B0AF-A02E286D5B1E}"/>
              </a:ext>
            </a:extLst>
          </p:cNvPr>
          <p:cNvSpPr/>
          <p:nvPr/>
        </p:nvSpPr>
        <p:spPr>
          <a:xfrm>
            <a:off x="5243284" y="1194268"/>
            <a:ext cx="449592" cy="441236"/>
          </a:xfrm>
          <a:custGeom>
            <a:avLst/>
            <a:gdLst/>
            <a:ahLst/>
            <a:cxnLst/>
            <a:rect l="l" t="t" r="r" b="b"/>
            <a:pathLst>
              <a:path w="449592" h="441236">
                <a:moveTo>
                  <a:pt x="361022" y="0"/>
                </a:moveTo>
                <a:lnTo>
                  <a:pt x="88557" y="0"/>
                </a:lnTo>
                <a:lnTo>
                  <a:pt x="0" y="88544"/>
                </a:lnTo>
                <a:lnTo>
                  <a:pt x="0" y="352679"/>
                </a:lnTo>
                <a:lnTo>
                  <a:pt x="88557" y="441236"/>
                </a:lnTo>
                <a:lnTo>
                  <a:pt x="361022" y="441236"/>
                </a:lnTo>
                <a:lnTo>
                  <a:pt x="435265" y="367004"/>
                </a:lnTo>
                <a:lnTo>
                  <a:pt x="81826" y="367004"/>
                </a:lnTo>
                <a:lnTo>
                  <a:pt x="81826" y="74218"/>
                </a:lnTo>
                <a:lnTo>
                  <a:pt x="435262" y="74218"/>
                </a:lnTo>
                <a:lnTo>
                  <a:pt x="361022" y="0"/>
                </a:lnTo>
                <a:close/>
              </a:path>
              <a:path w="449592" h="441236">
                <a:moveTo>
                  <a:pt x="435262" y="74218"/>
                </a:moveTo>
                <a:lnTo>
                  <a:pt x="367753" y="74218"/>
                </a:lnTo>
                <a:lnTo>
                  <a:pt x="367753" y="367004"/>
                </a:lnTo>
                <a:lnTo>
                  <a:pt x="435265" y="367004"/>
                </a:lnTo>
                <a:lnTo>
                  <a:pt x="449592" y="352679"/>
                </a:lnTo>
                <a:lnTo>
                  <a:pt x="449592" y="88544"/>
                </a:lnTo>
                <a:lnTo>
                  <a:pt x="435262" y="742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8">
            <a:extLst>
              <a:ext uri="{FF2B5EF4-FFF2-40B4-BE49-F238E27FC236}">
                <a16:creationId xmlns:a16="http://schemas.microsoft.com/office/drawing/2014/main" id="{9A7D1222-B41E-3846-99D9-668B1276B428}"/>
              </a:ext>
            </a:extLst>
          </p:cNvPr>
          <p:cNvSpPr/>
          <p:nvPr/>
        </p:nvSpPr>
        <p:spPr>
          <a:xfrm>
            <a:off x="5797427" y="1194268"/>
            <a:ext cx="449567" cy="441236"/>
          </a:xfrm>
          <a:custGeom>
            <a:avLst/>
            <a:gdLst/>
            <a:ahLst/>
            <a:cxnLst/>
            <a:rect l="l" t="t" r="r" b="b"/>
            <a:pathLst>
              <a:path w="449567" h="441236">
                <a:moveTo>
                  <a:pt x="361035" y="0"/>
                </a:moveTo>
                <a:lnTo>
                  <a:pt x="88544" y="0"/>
                </a:lnTo>
                <a:lnTo>
                  <a:pt x="0" y="88544"/>
                </a:lnTo>
                <a:lnTo>
                  <a:pt x="0" y="352679"/>
                </a:lnTo>
                <a:lnTo>
                  <a:pt x="88544" y="441236"/>
                </a:lnTo>
                <a:lnTo>
                  <a:pt x="361035" y="441236"/>
                </a:lnTo>
                <a:lnTo>
                  <a:pt x="435245" y="367004"/>
                </a:lnTo>
                <a:lnTo>
                  <a:pt x="81826" y="367004"/>
                </a:lnTo>
                <a:lnTo>
                  <a:pt x="81826" y="74218"/>
                </a:lnTo>
                <a:lnTo>
                  <a:pt x="435243" y="74218"/>
                </a:lnTo>
                <a:lnTo>
                  <a:pt x="361035" y="0"/>
                </a:lnTo>
                <a:close/>
              </a:path>
              <a:path w="449567" h="441236">
                <a:moveTo>
                  <a:pt x="435243" y="74218"/>
                </a:moveTo>
                <a:lnTo>
                  <a:pt x="367753" y="74218"/>
                </a:lnTo>
                <a:lnTo>
                  <a:pt x="367753" y="367004"/>
                </a:lnTo>
                <a:lnTo>
                  <a:pt x="435245" y="367004"/>
                </a:lnTo>
                <a:lnTo>
                  <a:pt x="449567" y="352679"/>
                </a:lnTo>
                <a:lnTo>
                  <a:pt x="449567" y="88544"/>
                </a:lnTo>
                <a:lnTo>
                  <a:pt x="435243" y="742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9">
            <a:extLst>
              <a:ext uri="{FF2B5EF4-FFF2-40B4-BE49-F238E27FC236}">
                <a16:creationId xmlns:a16="http://schemas.microsoft.com/office/drawing/2014/main" id="{6022BC6F-7C0C-A549-B977-8B04D08A56D9}"/>
              </a:ext>
            </a:extLst>
          </p:cNvPr>
          <p:cNvSpPr/>
          <p:nvPr/>
        </p:nvSpPr>
        <p:spPr>
          <a:xfrm>
            <a:off x="6356096" y="1557850"/>
            <a:ext cx="347078" cy="76200"/>
          </a:xfrm>
          <a:custGeom>
            <a:avLst/>
            <a:gdLst/>
            <a:ahLst/>
            <a:cxnLst/>
            <a:rect l="l" t="t" r="r" b="b"/>
            <a:pathLst>
              <a:path w="347078" h="76200">
                <a:moveTo>
                  <a:pt x="0" y="76200"/>
                </a:moveTo>
                <a:lnTo>
                  <a:pt x="347078" y="76200"/>
                </a:lnTo>
                <a:lnTo>
                  <a:pt x="347078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20">
            <a:extLst>
              <a:ext uri="{FF2B5EF4-FFF2-40B4-BE49-F238E27FC236}">
                <a16:creationId xmlns:a16="http://schemas.microsoft.com/office/drawing/2014/main" id="{EC9B5FCD-1570-8F4A-85E4-3065D00D331E}"/>
              </a:ext>
            </a:extLst>
          </p:cNvPr>
          <p:cNvSpPr/>
          <p:nvPr/>
        </p:nvSpPr>
        <p:spPr>
          <a:xfrm>
            <a:off x="6356096" y="1193360"/>
            <a:ext cx="80416" cy="364489"/>
          </a:xfrm>
          <a:custGeom>
            <a:avLst/>
            <a:gdLst/>
            <a:ahLst/>
            <a:cxnLst/>
            <a:rect l="l" t="t" r="r" b="b"/>
            <a:pathLst>
              <a:path w="80416" h="364489">
                <a:moveTo>
                  <a:pt x="0" y="364489"/>
                </a:moveTo>
                <a:lnTo>
                  <a:pt x="80416" y="364489"/>
                </a:lnTo>
                <a:lnTo>
                  <a:pt x="80416" y="0"/>
                </a:lnTo>
                <a:lnTo>
                  <a:pt x="0" y="0"/>
                </a:lnTo>
                <a:lnTo>
                  <a:pt x="0" y="3644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9C3D482A-6ED3-9D42-B19C-18DECAFA6415}"/>
              </a:ext>
            </a:extLst>
          </p:cNvPr>
          <p:cNvSpPr/>
          <p:nvPr/>
        </p:nvSpPr>
        <p:spPr>
          <a:xfrm>
            <a:off x="4735878" y="1194268"/>
            <a:ext cx="412381" cy="441236"/>
          </a:xfrm>
          <a:custGeom>
            <a:avLst/>
            <a:gdLst/>
            <a:ahLst/>
            <a:cxnLst/>
            <a:rect l="l" t="t" r="r" b="b"/>
            <a:pathLst>
              <a:path w="412381" h="441236">
                <a:moveTo>
                  <a:pt x="323837" y="0"/>
                </a:moveTo>
                <a:lnTo>
                  <a:pt x="0" y="0"/>
                </a:lnTo>
                <a:lnTo>
                  <a:pt x="0" y="441236"/>
                </a:lnTo>
                <a:lnTo>
                  <a:pt x="80416" y="441236"/>
                </a:lnTo>
                <a:lnTo>
                  <a:pt x="80416" y="301713"/>
                </a:lnTo>
                <a:lnTo>
                  <a:pt x="323837" y="301713"/>
                </a:lnTo>
                <a:lnTo>
                  <a:pt x="400775" y="224764"/>
                </a:lnTo>
                <a:lnTo>
                  <a:pt x="80416" y="224764"/>
                </a:lnTo>
                <a:lnTo>
                  <a:pt x="80416" y="73545"/>
                </a:lnTo>
                <a:lnTo>
                  <a:pt x="397383" y="73545"/>
                </a:lnTo>
                <a:lnTo>
                  <a:pt x="323837" y="0"/>
                </a:lnTo>
                <a:close/>
              </a:path>
              <a:path w="412381" h="441236">
                <a:moveTo>
                  <a:pt x="397383" y="73545"/>
                </a:moveTo>
                <a:lnTo>
                  <a:pt x="278295" y="73545"/>
                </a:lnTo>
                <a:lnTo>
                  <a:pt x="353872" y="149161"/>
                </a:lnTo>
                <a:lnTo>
                  <a:pt x="278295" y="224764"/>
                </a:lnTo>
                <a:lnTo>
                  <a:pt x="400775" y="224764"/>
                </a:lnTo>
                <a:lnTo>
                  <a:pt x="412381" y="213156"/>
                </a:lnTo>
                <a:lnTo>
                  <a:pt x="412381" y="88544"/>
                </a:lnTo>
                <a:lnTo>
                  <a:pt x="397383" y="735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A4DFCB02-FE29-304D-8645-8C9C0BF688E9}"/>
              </a:ext>
            </a:extLst>
          </p:cNvPr>
          <p:cNvSpPr/>
          <p:nvPr/>
        </p:nvSpPr>
        <p:spPr>
          <a:xfrm>
            <a:off x="4543437" y="1744134"/>
            <a:ext cx="72047" cy="104686"/>
          </a:xfrm>
          <a:custGeom>
            <a:avLst/>
            <a:gdLst/>
            <a:ahLst/>
            <a:cxnLst/>
            <a:rect l="l" t="t" r="r" b="b"/>
            <a:pathLst>
              <a:path w="72047" h="104686">
                <a:moveTo>
                  <a:pt x="72047" y="0"/>
                </a:moveTo>
                <a:lnTo>
                  <a:pt x="0" y="0"/>
                </a:lnTo>
                <a:lnTo>
                  <a:pt x="0" y="104686"/>
                </a:lnTo>
                <a:lnTo>
                  <a:pt x="72047" y="104686"/>
                </a:lnTo>
                <a:lnTo>
                  <a:pt x="72047" y="87744"/>
                </a:lnTo>
                <a:lnTo>
                  <a:pt x="20015" y="87744"/>
                </a:lnTo>
                <a:lnTo>
                  <a:pt x="20015" y="59575"/>
                </a:lnTo>
                <a:lnTo>
                  <a:pt x="64960" y="59575"/>
                </a:lnTo>
                <a:lnTo>
                  <a:pt x="64960" y="42646"/>
                </a:lnTo>
                <a:lnTo>
                  <a:pt x="20015" y="42646"/>
                </a:lnTo>
                <a:lnTo>
                  <a:pt x="20015" y="16929"/>
                </a:lnTo>
                <a:lnTo>
                  <a:pt x="72047" y="16929"/>
                </a:lnTo>
                <a:lnTo>
                  <a:pt x="720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3">
            <a:extLst>
              <a:ext uri="{FF2B5EF4-FFF2-40B4-BE49-F238E27FC236}">
                <a16:creationId xmlns:a16="http://schemas.microsoft.com/office/drawing/2014/main" id="{EBDC7F46-0097-4342-879E-32191E183231}"/>
              </a:ext>
            </a:extLst>
          </p:cNvPr>
          <p:cNvSpPr/>
          <p:nvPr/>
        </p:nvSpPr>
        <p:spPr>
          <a:xfrm>
            <a:off x="4630039" y="1742067"/>
            <a:ext cx="97994" cy="119525"/>
          </a:xfrm>
          <a:custGeom>
            <a:avLst/>
            <a:gdLst/>
            <a:ahLst/>
            <a:cxnLst/>
            <a:rect l="l" t="t" r="r" b="b"/>
            <a:pathLst>
              <a:path w="97994" h="119525">
                <a:moveTo>
                  <a:pt x="95713" y="103980"/>
                </a:moveTo>
                <a:lnTo>
                  <a:pt x="69203" y="103980"/>
                </a:lnTo>
                <a:lnTo>
                  <a:pt x="85217" y="119525"/>
                </a:lnTo>
                <a:lnTo>
                  <a:pt x="97994" y="106748"/>
                </a:lnTo>
                <a:lnTo>
                  <a:pt x="95713" y="103980"/>
                </a:lnTo>
                <a:close/>
              </a:path>
              <a:path w="97994" h="119525">
                <a:moveTo>
                  <a:pt x="40290" y="0"/>
                </a:moveTo>
                <a:lnTo>
                  <a:pt x="4369" y="29828"/>
                </a:lnTo>
                <a:lnTo>
                  <a:pt x="0" y="66179"/>
                </a:lnTo>
                <a:lnTo>
                  <a:pt x="3597" y="81425"/>
                </a:lnTo>
                <a:lnTo>
                  <a:pt x="10145" y="93408"/>
                </a:lnTo>
                <a:lnTo>
                  <a:pt x="19490" y="102056"/>
                </a:lnTo>
                <a:lnTo>
                  <a:pt x="31479" y="107297"/>
                </a:lnTo>
                <a:lnTo>
                  <a:pt x="45962" y="109060"/>
                </a:lnTo>
                <a:lnTo>
                  <a:pt x="54890" y="109060"/>
                </a:lnTo>
                <a:lnTo>
                  <a:pt x="62573" y="107218"/>
                </a:lnTo>
                <a:lnTo>
                  <a:pt x="69203" y="103980"/>
                </a:lnTo>
                <a:lnTo>
                  <a:pt x="95713" y="103980"/>
                </a:lnTo>
                <a:lnTo>
                  <a:pt x="84935" y="90895"/>
                </a:lnTo>
                <a:lnTo>
                  <a:pt x="36850" y="90895"/>
                </a:lnTo>
                <a:lnTo>
                  <a:pt x="25351" y="83720"/>
                </a:lnTo>
                <a:lnTo>
                  <a:pt x="20867" y="70579"/>
                </a:lnTo>
                <a:lnTo>
                  <a:pt x="21046" y="35316"/>
                </a:lnTo>
                <a:lnTo>
                  <a:pt x="25811" y="25219"/>
                </a:lnTo>
                <a:lnTo>
                  <a:pt x="37124" y="19256"/>
                </a:lnTo>
                <a:lnTo>
                  <a:pt x="55071" y="17915"/>
                </a:lnTo>
                <a:lnTo>
                  <a:pt x="82501" y="17915"/>
                </a:lnTo>
                <a:lnTo>
                  <a:pt x="79776" y="13845"/>
                </a:lnTo>
                <a:lnTo>
                  <a:pt x="69613" y="6115"/>
                </a:lnTo>
                <a:lnTo>
                  <a:pt x="56461" y="1477"/>
                </a:lnTo>
                <a:lnTo>
                  <a:pt x="40290" y="0"/>
                </a:lnTo>
                <a:close/>
              </a:path>
              <a:path w="97994" h="119525">
                <a:moveTo>
                  <a:pt x="82501" y="17915"/>
                </a:moveTo>
                <a:lnTo>
                  <a:pt x="55071" y="17915"/>
                </a:lnTo>
                <a:lnTo>
                  <a:pt x="66564" y="25094"/>
                </a:lnTo>
                <a:lnTo>
                  <a:pt x="71044" y="38245"/>
                </a:lnTo>
                <a:lnTo>
                  <a:pt x="66110" y="83589"/>
                </a:lnTo>
                <a:lnTo>
                  <a:pt x="36850" y="90895"/>
                </a:lnTo>
                <a:lnTo>
                  <a:pt x="84935" y="90895"/>
                </a:lnTo>
                <a:lnTo>
                  <a:pt x="84127" y="89914"/>
                </a:lnTo>
                <a:lnTo>
                  <a:pt x="87764" y="82252"/>
                </a:lnTo>
                <a:lnTo>
                  <a:pt x="90246" y="71905"/>
                </a:lnTo>
                <a:lnTo>
                  <a:pt x="91448" y="57663"/>
                </a:lnTo>
                <a:lnTo>
                  <a:pt x="91224" y="38245"/>
                </a:lnTo>
                <a:lnTo>
                  <a:pt x="86977" y="24600"/>
                </a:lnTo>
                <a:lnTo>
                  <a:pt x="82501" y="179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4">
            <a:extLst>
              <a:ext uri="{FF2B5EF4-FFF2-40B4-BE49-F238E27FC236}">
                <a16:creationId xmlns:a16="http://schemas.microsoft.com/office/drawing/2014/main" id="{8DCA9B87-185D-AD40-B16B-BE47E1500BAB}"/>
              </a:ext>
            </a:extLst>
          </p:cNvPr>
          <p:cNvSpPr/>
          <p:nvPr/>
        </p:nvSpPr>
        <p:spPr>
          <a:xfrm>
            <a:off x="4741909" y="1744134"/>
            <a:ext cx="81889" cy="106474"/>
          </a:xfrm>
          <a:custGeom>
            <a:avLst/>
            <a:gdLst/>
            <a:ahLst/>
            <a:cxnLst/>
            <a:rect l="l" t="t" r="r" b="b"/>
            <a:pathLst>
              <a:path w="81889" h="106474">
                <a:moveTo>
                  <a:pt x="20015" y="0"/>
                </a:moveTo>
                <a:lnTo>
                  <a:pt x="0" y="0"/>
                </a:lnTo>
                <a:lnTo>
                  <a:pt x="1801" y="80670"/>
                </a:lnTo>
                <a:lnTo>
                  <a:pt x="7475" y="91738"/>
                </a:lnTo>
                <a:lnTo>
                  <a:pt x="17129" y="99931"/>
                </a:lnTo>
                <a:lnTo>
                  <a:pt x="30871" y="104945"/>
                </a:lnTo>
                <a:lnTo>
                  <a:pt x="48804" y="106474"/>
                </a:lnTo>
                <a:lnTo>
                  <a:pt x="62710" y="102217"/>
                </a:lnTo>
                <a:lnTo>
                  <a:pt x="73113" y="94018"/>
                </a:lnTo>
                <a:lnTo>
                  <a:pt x="75667" y="89422"/>
                </a:lnTo>
                <a:lnTo>
                  <a:pt x="34788" y="89422"/>
                </a:lnTo>
                <a:lnTo>
                  <a:pt x="23732" y="82251"/>
                </a:lnTo>
                <a:lnTo>
                  <a:pt x="20015" y="68186"/>
                </a:lnTo>
                <a:lnTo>
                  <a:pt x="20015" y="0"/>
                </a:lnTo>
                <a:close/>
              </a:path>
              <a:path w="81889" h="106474">
                <a:moveTo>
                  <a:pt x="81889" y="0"/>
                </a:moveTo>
                <a:lnTo>
                  <a:pt x="62039" y="0"/>
                </a:lnTo>
                <a:lnTo>
                  <a:pt x="60224" y="78368"/>
                </a:lnTo>
                <a:lnTo>
                  <a:pt x="51738" y="86850"/>
                </a:lnTo>
                <a:lnTo>
                  <a:pt x="34788" y="89422"/>
                </a:lnTo>
                <a:lnTo>
                  <a:pt x="75667" y="89422"/>
                </a:lnTo>
                <a:lnTo>
                  <a:pt x="79632" y="82288"/>
                </a:lnTo>
                <a:lnTo>
                  <a:pt x="81775" y="68186"/>
                </a:lnTo>
                <a:lnTo>
                  <a:pt x="818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5">
            <a:extLst>
              <a:ext uri="{FF2B5EF4-FFF2-40B4-BE49-F238E27FC236}">
                <a16:creationId xmlns:a16="http://schemas.microsoft.com/office/drawing/2014/main" id="{74E57C88-E943-2A40-B0E5-1E8BC05AC611}"/>
              </a:ext>
            </a:extLst>
          </p:cNvPr>
          <p:cNvSpPr/>
          <p:nvPr/>
        </p:nvSpPr>
        <p:spPr>
          <a:xfrm>
            <a:off x="4857083" y="1744129"/>
            <a:ext cx="0" cy="104686"/>
          </a:xfrm>
          <a:custGeom>
            <a:avLst/>
            <a:gdLst/>
            <a:ahLst/>
            <a:cxnLst/>
            <a:rect l="l" t="t" r="r" b="b"/>
            <a:pathLst>
              <a:path h="104686">
                <a:moveTo>
                  <a:pt x="0" y="0"/>
                </a:moveTo>
                <a:lnTo>
                  <a:pt x="0" y="104686"/>
                </a:lnTo>
              </a:path>
            </a:pathLst>
          </a:custGeom>
          <a:ln w="21297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id="{6C1973EE-6215-3B45-9D43-F74AD54766F1}"/>
              </a:ext>
            </a:extLst>
          </p:cNvPr>
          <p:cNvSpPr/>
          <p:nvPr/>
        </p:nvSpPr>
        <p:spPr>
          <a:xfrm>
            <a:off x="4891406" y="1744130"/>
            <a:ext cx="74304" cy="104686"/>
          </a:xfrm>
          <a:custGeom>
            <a:avLst/>
            <a:gdLst/>
            <a:ahLst/>
            <a:cxnLst/>
            <a:rect l="l" t="t" r="r" b="b"/>
            <a:pathLst>
              <a:path w="74304" h="104686">
                <a:moveTo>
                  <a:pt x="42646" y="0"/>
                </a:moveTo>
                <a:lnTo>
                  <a:pt x="0" y="0"/>
                </a:lnTo>
                <a:lnTo>
                  <a:pt x="0" y="104686"/>
                </a:lnTo>
                <a:lnTo>
                  <a:pt x="20015" y="104686"/>
                </a:lnTo>
                <a:lnTo>
                  <a:pt x="20015" y="67119"/>
                </a:lnTo>
                <a:lnTo>
                  <a:pt x="48522" y="66763"/>
                </a:lnTo>
                <a:lnTo>
                  <a:pt x="59630" y="63121"/>
                </a:lnTo>
                <a:lnTo>
                  <a:pt x="67961" y="54928"/>
                </a:lnTo>
                <a:lnTo>
                  <a:pt x="69735" y="50190"/>
                </a:lnTo>
                <a:lnTo>
                  <a:pt x="20015" y="50190"/>
                </a:lnTo>
                <a:lnTo>
                  <a:pt x="20015" y="16929"/>
                </a:lnTo>
                <a:lnTo>
                  <a:pt x="72035" y="16929"/>
                </a:lnTo>
                <a:lnTo>
                  <a:pt x="68640" y="9547"/>
                </a:lnTo>
                <a:lnTo>
                  <a:pt x="58124" y="2344"/>
                </a:lnTo>
                <a:lnTo>
                  <a:pt x="42646" y="0"/>
                </a:lnTo>
                <a:close/>
              </a:path>
              <a:path w="74304" h="104686">
                <a:moveTo>
                  <a:pt x="72035" y="16929"/>
                </a:moveTo>
                <a:lnTo>
                  <a:pt x="52197" y="16929"/>
                </a:lnTo>
                <a:lnTo>
                  <a:pt x="54660" y="19862"/>
                </a:lnTo>
                <a:lnTo>
                  <a:pt x="54660" y="46647"/>
                </a:lnTo>
                <a:lnTo>
                  <a:pt x="51739" y="50190"/>
                </a:lnTo>
                <a:lnTo>
                  <a:pt x="69735" y="50190"/>
                </a:lnTo>
                <a:lnTo>
                  <a:pt x="73018" y="41427"/>
                </a:lnTo>
                <a:lnTo>
                  <a:pt x="74304" y="21863"/>
                </a:lnTo>
                <a:lnTo>
                  <a:pt x="72035" y="169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7">
            <a:extLst>
              <a:ext uri="{FF2B5EF4-FFF2-40B4-BE49-F238E27FC236}">
                <a16:creationId xmlns:a16="http://schemas.microsoft.com/office/drawing/2014/main" id="{6A721C95-37B3-8B4A-BCF7-1315B5AF46F4}"/>
              </a:ext>
            </a:extLst>
          </p:cNvPr>
          <p:cNvSpPr/>
          <p:nvPr/>
        </p:nvSpPr>
        <p:spPr>
          <a:xfrm>
            <a:off x="4983947" y="1744134"/>
            <a:ext cx="106375" cy="104686"/>
          </a:xfrm>
          <a:custGeom>
            <a:avLst/>
            <a:gdLst/>
            <a:ahLst/>
            <a:cxnLst/>
            <a:rect l="l" t="t" r="r" b="b"/>
            <a:pathLst>
              <a:path w="106375" h="104686">
                <a:moveTo>
                  <a:pt x="32639" y="0"/>
                </a:moveTo>
                <a:lnTo>
                  <a:pt x="0" y="0"/>
                </a:lnTo>
                <a:lnTo>
                  <a:pt x="0" y="104686"/>
                </a:lnTo>
                <a:lnTo>
                  <a:pt x="19240" y="104686"/>
                </a:lnTo>
                <a:lnTo>
                  <a:pt x="19240" y="21704"/>
                </a:lnTo>
                <a:lnTo>
                  <a:pt x="38003" y="21704"/>
                </a:lnTo>
                <a:lnTo>
                  <a:pt x="32639" y="0"/>
                </a:lnTo>
                <a:close/>
              </a:path>
              <a:path w="106375" h="104686">
                <a:moveTo>
                  <a:pt x="38003" y="21704"/>
                </a:moveTo>
                <a:lnTo>
                  <a:pt x="19862" y="21704"/>
                </a:lnTo>
                <a:lnTo>
                  <a:pt x="41262" y="104686"/>
                </a:lnTo>
                <a:lnTo>
                  <a:pt x="65112" y="104686"/>
                </a:lnTo>
                <a:lnTo>
                  <a:pt x="70909" y="82207"/>
                </a:lnTo>
                <a:lnTo>
                  <a:pt x="52959" y="82207"/>
                </a:lnTo>
                <a:lnTo>
                  <a:pt x="38003" y="21704"/>
                </a:lnTo>
                <a:close/>
              </a:path>
              <a:path w="106375" h="104686">
                <a:moveTo>
                  <a:pt x="106375" y="21704"/>
                </a:moveTo>
                <a:lnTo>
                  <a:pt x="87122" y="21704"/>
                </a:lnTo>
                <a:lnTo>
                  <a:pt x="87122" y="104686"/>
                </a:lnTo>
                <a:lnTo>
                  <a:pt x="106375" y="104686"/>
                </a:lnTo>
                <a:lnTo>
                  <a:pt x="106375" y="21704"/>
                </a:lnTo>
                <a:close/>
              </a:path>
              <a:path w="106375" h="104686">
                <a:moveTo>
                  <a:pt x="106375" y="0"/>
                </a:moveTo>
                <a:lnTo>
                  <a:pt x="73583" y="0"/>
                </a:lnTo>
                <a:lnTo>
                  <a:pt x="53568" y="82207"/>
                </a:lnTo>
                <a:lnTo>
                  <a:pt x="70909" y="82207"/>
                </a:lnTo>
                <a:lnTo>
                  <a:pt x="86512" y="21704"/>
                </a:lnTo>
                <a:lnTo>
                  <a:pt x="106375" y="21704"/>
                </a:lnTo>
                <a:lnTo>
                  <a:pt x="1063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8">
            <a:extLst>
              <a:ext uri="{FF2B5EF4-FFF2-40B4-BE49-F238E27FC236}">
                <a16:creationId xmlns:a16="http://schemas.microsoft.com/office/drawing/2014/main" id="{F212170D-74B1-224B-9539-51B0997332FA}"/>
              </a:ext>
            </a:extLst>
          </p:cNvPr>
          <p:cNvSpPr/>
          <p:nvPr/>
        </p:nvSpPr>
        <p:spPr>
          <a:xfrm>
            <a:off x="5114664" y="1744134"/>
            <a:ext cx="72047" cy="104686"/>
          </a:xfrm>
          <a:custGeom>
            <a:avLst/>
            <a:gdLst/>
            <a:ahLst/>
            <a:cxnLst/>
            <a:rect l="l" t="t" r="r" b="b"/>
            <a:pathLst>
              <a:path w="72047" h="104686">
                <a:moveTo>
                  <a:pt x="72047" y="0"/>
                </a:moveTo>
                <a:lnTo>
                  <a:pt x="0" y="0"/>
                </a:lnTo>
                <a:lnTo>
                  <a:pt x="0" y="104686"/>
                </a:lnTo>
                <a:lnTo>
                  <a:pt x="72047" y="104686"/>
                </a:lnTo>
                <a:lnTo>
                  <a:pt x="72047" y="87744"/>
                </a:lnTo>
                <a:lnTo>
                  <a:pt x="20002" y="87744"/>
                </a:lnTo>
                <a:lnTo>
                  <a:pt x="20002" y="59575"/>
                </a:lnTo>
                <a:lnTo>
                  <a:pt x="64960" y="59575"/>
                </a:lnTo>
                <a:lnTo>
                  <a:pt x="64960" y="42646"/>
                </a:lnTo>
                <a:lnTo>
                  <a:pt x="20002" y="42646"/>
                </a:lnTo>
                <a:lnTo>
                  <a:pt x="20002" y="16929"/>
                </a:lnTo>
                <a:lnTo>
                  <a:pt x="72047" y="16929"/>
                </a:lnTo>
                <a:lnTo>
                  <a:pt x="720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9">
            <a:extLst>
              <a:ext uri="{FF2B5EF4-FFF2-40B4-BE49-F238E27FC236}">
                <a16:creationId xmlns:a16="http://schemas.microsoft.com/office/drawing/2014/main" id="{7DC676BD-ED13-BB4A-9A73-07F888DF6995}"/>
              </a:ext>
            </a:extLst>
          </p:cNvPr>
          <p:cNvSpPr/>
          <p:nvPr/>
        </p:nvSpPr>
        <p:spPr>
          <a:xfrm>
            <a:off x="5206728" y="1744136"/>
            <a:ext cx="81749" cy="104686"/>
          </a:xfrm>
          <a:custGeom>
            <a:avLst/>
            <a:gdLst/>
            <a:ahLst/>
            <a:cxnLst/>
            <a:rect l="l" t="t" r="r" b="b"/>
            <a:pathLst>
              <a:path w="81749" h="104686">
                <a:moveTo>
                  <a:pt x="30022" y="0"/>
                </a:moveTo>
                <a:lnTo>
                  <a:pt x="0" y="0"/>
                </a:lnTo>
                <a:lnTo>
                  <a:pt x="0" y="104686"/>
                </a:lnTo>
                <a:lnTo>
                  <a:pt x="19862" y="104686"/>
                </a:lnTo>
                <a:lnTo>
                  <a:pt x="19862" y="24777"/>
                </a:lnTo>
                <a:lnTo>
                  <a:pt x="39734" y="24777"/>
                </a:lnTo>
                <a:lnTo>
                  <a:pt x="30022" y="0"/>
                </a:lnTo>
                <a:close/>
              </a:path>
              <a:path w="81749" h="104686">
                <a:moveTo>
                  <a:pt x="39734" y="24777"/>
                </a:moveTo>
                <a:lnTo>
                  <a:pt x="20485" y="24777"/>
                </a:lnTo>
                <a:lnTo>
                  <a:pt x="51727" y="104686"/>
                </a:lnTo>
                <a:lnTo>
                  <a:pt x="81749" y="104686"/>
                </a:lnTo>
                <a:lnTo>
                  <a:pt x="81749" y="79743"/>
                </a:lnTo>
                <a:lnTo>
                  <a:pt x="61277" y="79743"/>
                </a:lnTo>
                <a:lnTo>
                  <a:pt x="39734" y="24777"/>
                </a:lnTo>
                <a:close/>
              </a:path>
              <a:path w="81749" h="104686">
                <a:moveTo>
                  <a:pt x="81749" y="0"/>
                </a:moveTo>
                <a:lnTo>
                  <a:pt x="61887" y="0"/>
                </a:lnTo>
                <a:lnTo>
                  <a:pt x="61887" y="79743"/>
                </a:lnTo>
                <a:lnTo>
                  <a:pt x="81749" y="79743"/>
                </a:lnTo>
                <a:lnTo>
                  <a:pt x="817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30">
            <a:extLst>
              <a:ext uri="{FF2B5EF4-FFF2-40B4-BE49-F238E27FC236}">
                <a16:creationId xmlns:a16="http://schemas.microsoft.com/office/drawing/2014/main" id="{11319BA6-F5EB-164A-8296-E03257B0C51F}"/>
              </a:ext>
            </a:extLst>
          </p:cNvPr>
          <p:cNvSpPr/>
          <p:nvPr/>
        </p:nvSpPr>
        <p:spPr>
          <a:xfrm>
            <a:off x="5343301" y="1761063"/>
            <a:ext cx="0" cy="87756"/>
          </a:xfrm>
          <a:custGeom>
            <a:avLst/>
            <a:gdLst/>
            <a:ahLst/>
            <a:cxnLst/>
            <a:rect l="l" t="t" r="r" b="b"/>
            <a:pathLst>
              <a:path h="87756">
                <a:moveTo>
                  <a:pt x="0" y="0"/>
                </a:moveTo>
                <a:lnTo>
                  <a:pt x="0" y="87756"/>
                </a:lnTo>
              </a:path>
            </a:pathLst>
          </a:custGeom>
          <a:ln w="2128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31">
            <a:extLst>
              <a:ext uri="{FF2B5EF4-FFF2-40B4-BE49-F238E27FC236}">
                <a16:creationId xmlns:a16="http://schemas.microsoft.com/office/drawing/2014/main" id="{CE47880E-66E8-1A48-A34A-BD25B1BC606E}"/>
              </a:ext>
            </a:extLst>
          </p:cNvPr>
          <p:cNvSpPr/>
          <p:nvPr/>
        </p:nvSpPr>
        <p:spPr>
          <a:xfrm>
            <a:off x="5302813" y="1752598"/>
            <a:ext cx="80975" cy="0"/>
          </a:xfrm>
          <a:custGeom>
            <a:avLst/>
            <a:gdLst/>
            <a:ahLst/>
            <a:cxnLst/>
            <a:rect l="l" t="t" r="r" b="b"/>
            <a:pathLst>
              <a:path w="80975">
                <a:moveTo>
                  <a:pt x="0" y="0"/>
                </a:moveTo>
                <a:lnTo>
                  <a:pt x="80975" y="0"/>
                </a:lnTo>
              </a:path>
            </a:pathLst>
          </a:custGeom>
          <a:ln w="181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32">
            <a:extLst>
              <a:ext uri="{FF2B5EF4-FFF2-40B4-BE49-F238E27FC236}">
                <a16:creationId xmlns:a16="http://schemas.microsoft.com/office/drawing/2014/main" id="{4CCE3226-DAE1-FB44-94BB-A1483367B8E9}"/>
              </a:ext>
            </a:extLst>
          </p:cNvPr>
          <p:cNvSpPr/>
          <p:nvPr/>
        </p:nvSpPr>
        <p:spPr>
          <a:xfrm>
            <a:off x="5440367" y="1743540"/>
            <a:ext cx="81751" cy="107519"/>
          </a:xfrm>
          <a:custGeom>
            <a:avLst/>
            <a:gdLst/>
            <a:ahLst/>
            <a:cxnLst/>
            <a:rect l="l" t="t" r="r" b="b"/>
            <a:pathLst>
              <a:path w="81751" h="107519">
                <a:moveTo>
                  <a:pt x="18923" y="74023"/>
                </a:moveTo>
                <a:lnTo>
                  <a:pt x="0" y="81162"/>
                </a:lnTo>
                <a:lnTo>
                  <a:pt x="5536" y="93314"/>
                </a:lnTo>
                <a:lnTo>
                  <a:pt x="15107" y="101497"/>
                </a:lnTo>
                <a:lnTo>
                  <a:pt x="28274" y="106102"/>
                </a:lnTo>
                <a:lnTo>
                  <a:pt x="44598" y="107519"/>
                </a:lnTo>
                <a:lnTo>
                  <a:pt x="59816" y="104808"/>
                </a:lnTo>
                <a:lnTo>
                  <a:pt x="71575" y="98176"/>
                </a:lnTo>
                <a:lnTo>
                  <a:pt x="76733" y="90992"/>
                </a:lnTo>
                <a:lnTo>
                  <a:pt x="37777" y="90992"/>
                </a:lnTo>
                <a:lnTo>
                  <a:pt x="25002" y="86389"/>
                </a:lnTo>
                <a:lnTo>
                  <a:pt x="18923" y="74023"/>
                </a:lnTo>
                <a:close/>
              </a:path>
              <a:path w="81751" h="107519">
                <a:moveTo>
                  <a:pt x="25912" y="0"/>
                </a:moveTo>
                <a:lnTo>
                  <a:pt x="13050" y="6028"/>
                </a:lnTo>
                <a:lnTo>
                  <a:pt x="4869" y="15854"/>
                </a:lnTo>
                <a:lnTo>
                  <a:pt x="2016" y="28916"/>
                </a:lnTo>
                <a:lnTo>
                  <a:pt x="5205" y="41814"/>
                </a:lnTo>
                <a:lnTo>
                  <a:pt x="13636" y="51429"/>
                </a:lnTo>
                <a:lnTo>
                  <a:pt x="27394" y="57551"/>
                </a:lnTo>
                <a:lnTo>
                  <a:pt x="57252" y="65400"/>
                </a:lnTo>
                <a:lnTo>
                  <a:pt x="61874" y="69566"/>
                </a:lnTo>
                <a:lnTo>
                  <a:pt x="61640" y="79394"/>
                </a:lnTo>
                <a:lnTo>
                  <a:pt x="54247" y="88066"/>
                </a:lnTo>
                <a:lnTo>
                  <a:pt x="37777" y="90992"/>
                </a:lnTo>
                <a:lnTo>
                  <a:pt x="76733" y="90992"/>
                </a:lnTo>
                <a:lnTo>
                  <a:pt x="79133" y="87649"/>
                </a:lnTo>
                <a:lnTo>
                  <a:pt x="81751" y="73251"/>
                </a:lnTo>
                <a:lnTo>
                  <a:pt x="77911" y="60500"/>
                </a:lnTo>
                <a:lnTo>
                  <a:pt x="68892" y="51654"/>
                </a:lnTo>
                <a:lnTo>
                  <a:pt x="54800" y="46007"/>
                </a:lnTo>
                <a:lnTo>
                  <a:pt x="26937" y="38768"/>
                </a:lnTo>
                <a:lnTo>
                  <a:pt x="22009" y="35072"/>
                </a:lnTo>
                <a:lnTo>
                  <a:pt x="22009" y="19528"/>
                </a:lnTo>
                <a:lnTo>
                  <a:pt x="28778" y="14752"/>
                </a:lnTo>
                <a:lnTo>
                  <a:pt x="73783" y="14752"/>
                </a:lnTo>
                <a:lnTo>
                  <a:pt x="70113" y="9609"/>
                </a:lnTo>
                <a:lnTo>
                  <a:pt x="59783" y="3551"/>
                </a:lnTo>
                <a:lnTo>
                  <a:pt x="45168" y="360"/>
                </a:lnTo>
                <a:lnTo>
                  <a:pt x="25912" y="0"/>
                </a:lnTo>
                <a:close/>
              </a:path>
              <a:path w="81751" h="107519">
                <a:moveTo>
                  <a:pt x="73783" y="14752"/>
                </a:moveTo>
                <a:lnTo>
                  <a:pt x="49403" y="14752"/>
                </a:lnTo>
                <a:lnTo>
                  <a:pt x="58026" y="18131"/>
                </a:lnTo>
                <a:lnTo>
                  <a:pt x="59258" y="29840"/>
                </a:lnTo>
                <a:lnTo>
                  <a:pt x="76511" y="18574"/>
                </a:lnTo>
                <a:lnTo>
                  <a:pt x="73783" y="147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3">
            <a:extLst>
              <a:ext uri="{FF2B5EF4-FFF2-40B4-BE49-F238E27FC236}">
                <a16:creationId xmlns:a16="http://schemas.microsoft.com/office/drawing/2014/main" id="{C2C5F9EC-B245-AE4B-BE3A-6F4A7A1C1384}"/>
              </a:ext>
            </a:extLst>
          </p:cNvPr>
          <p:cNvSpPr/>
          <p:nvPr/>
        </p:nvSpPr>
        <p:spPr>
          <a:xfrm>
            <a:off x="5540744" y="1744135"/>
            <a:ext cx="81749" cy="104686"/>
          </a:xfrm>
          <a:custGeom>
            <a:avLst/>
            <a:gdLst/>
            <a:ahLst/>
            <a:cxnLst/>
            <a:rect l="l" t="t" r="r" b="b"/>
            <a:pathLst>
              <a:path w="81749" h="104686">
                <a:moveTo>
                  <a:pt x="20015" y="0"/>
                </a:moveTo>
                <a:lnTo>
                  <a:pt x="0" y="0"/>
                </a:lnTo>
                <a:lnTo>
                  <a:pt x="0" y="104686"/>
                </a:lnTo>
                <a:lnTo>
                  <a:pt x="20015" y="104686"/>
                </a:lnTo>
                <a:lnTo>
                  <a:pt x="20015" y="59880"/>
                </a:lnTo>
                <a:lnTo>
                  <a:pt x="81749" y="59880"/>
                </a:lnTo>
                <a:lnTo>
                  <a:pt x="81749" y="42951"/>
                </a:lnTo>
                <a:lnTo>
                  <a:pt x="20015" y="42951"/>
                </a:lnTo>
                <a:lnTo>
                  <a:pt x="20015" y="0"/>
                </a:lnTo>
                <a:close/>
              </a:path>
              <a:path w="81749" h="104686">
                <a:moveTo>
                  <a:pt x="81749" y="59880"/>
                </a:moveTo>
                <a:lnTo>
                  <a:pt x="61734" y="59880"/>
                </a:lnTo>
                <a:lnTo>
                  <a:pt x="61734" y="104686"/>
                </a:lnTo>
                <a:lnTo>
                  <a:pt x="81749" y="104686"/>
                </a:lnTo>
                <a:lnTo>
                  <a:pt x="81749" y="59880"/>
                </a:lnTo>
                <a:close/>
              </a:path>
              <a:path w="81749" h="104686">
                <a:moveTo>
                  <a:pt x="81749" y="0"/>
                </a:moveTo>
                <a:lnTo>
                  <a:pt x="61734" y="0"/>
                </a:lnTo>
                <a:lnTo>
                  <a:pt x="61734" y="42951"/>
                </a:lnTo>
                <a:lnTo>
                  <a:pt x="81749" y="42951"/>
                </a:lnTo>
                <a:lnTo>
                  <a:pt x="817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4">
            <a:extLst>
              <a:ext uri="{FF2B5EF4-FFF2-40B4-BE49-F238E27FC236}">
                <a16:creationId xmlns:a16="http://schemas.microsoft.com/office/drawing/2014/main" id="{09A9024D-B4D9-3F4D-8965-8EFA4364C5BD}"/>
              </a:ext>
            </a:extLst>
          </p:cNvPr>
          <p:cNvSpPr/>
          <p:nvPr/>
        </p:nvSpPr>
        <p:spPr>
          <a:xfrm>
            <a:off x="5636969" y="1744132"/>
            <a:ext cx="92532" cy="104686"/>
          </a:xfrm>
          <a:custGeom>
            <a:avLst/>
            <a:gdLst/>
            <a:ahLst/>
            <a:cxnLst/>
            <a:rect l="l" t="t" r="r" b="b"/>
            <a:pathLst>
              <a:path w="92532" h="104686">
                <a:moveTo>
                  <a:pt x="56959" y="0"/>
                </a:moveTo>
                <a:lnTo>
                  <a:pt x="35725" y="0"/>
                </a:lnTo>
                <a:lnTo>
                  <a:pt x="0" y="104686"/>
                </a:lnTo>
                <a:lnTo>
                  <a:pt x="21551" y="104686"/>
                </a:lnTo>
                <a:lnTo>
                  <a:pt x="28333" y="82359"/>
                </a:lnTo>
                <a:lnTo>
                  <a:pt x="84945" y="82359"/>
                </a:lnTo>
                <a:lnTo>
                  <a:pt x="79188" y="65417"/>
                </a:lnTo>
                <a:lnTo>
                  <a:pt x="33578" y="65417"/>
                </a:lnTo>
                <a:lnTo>
                  <a:pt x="46189" y="24168"/>
                </a:lnTo>
                <a:lnTo>
                  <a:pt x="65171" y="24168"/>
                </a:lnTo>
                <a:lnTo>
                  <a:pt x="56959" y="0"/>
                </a:lnTo>
                <a:close/>
              </a:path>
              <a:path w="92532" h="104686">
                <a:moveTo>
                  <a:pt x="84945" y="82359"/>
                </a:moveTo>
                <a:lnTo>
                  <a:pt x="64046" y="82359"/>
                </a:lnTo>
                <a:lnTo>
                  <a:pt x="70967" y="104686"/>
                </a:lnTo>
                <a:lnTo>
                  <a:pt x="92532" y="104686"/>
                </a:lnTo>
                <a:lnTo>
                  <a:pt x="84945" y="82359"/>
                </a:lnTo>
                <a:close/>
              </a:path>
              <a:path w="92532" h="104686">
                <a:moveTo>
                  <a:pt x="65171" y="24168"/>
                </a:moveTo>
                <a:lnTo>
                  <a:pt x="46799" y="24168"/>
                </a:lnTo>
                <a:lnTo>
                  <a:pt x="58966" y="65417"/>
                </a:lnTo>
                <a:lnTo>
                  <a:pt x="79188" y="65417"/>
                </a:lnTo>
                <a:lnTo>
                  <a:pt x="65171" y="241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5">
            <a:extLst>
              <a:ext uri="{FF2B5EF4-FFF2-40B4-BE49-F238E27FC236}">
                <a16:creationId xmlns:a16="http://schemas.microsoft.com/office/drawing/2014/main" id="{79EF2C7E-3306-174B-BDBE-5EEC0985B842}"/>
              </a:ext>
            </a:extLst>
          </p:cNvPr>
          <p:cNvSpPr/>
          <p:nvPr/>
        </p:nvSpPr>
        <p:spPr>
          <a:xfrm>
            <a:off x="5744141" y="1744135"/>
            <a:ext cx="76962" cy="104686"/>
          </a:xfrm>
          <a:custGeom>
            <a:avLst/>
            <a:gdLst/>
            <a:ahLst/>
            <a:cxnLst/>
            <a:rect l="l" t="t" r="r" b="b"/>
            <a:pathLst>
              <a:path w="76962" h="104686">
                <a:moveTo>
                  <a:pt x="42633" y="0"/>
                </a:moveTo>
                <a:lnTo>
                  <a:pt x="0" y="0"/>
                </a:lnTo>
                <a:lnTo>
                  <a:pt x="0" y="104686"/>
                </a:lnTo>
                <a:lnTo>
                  <a:pt x="20002" y="104686"/>
                </a:lnTo>
                <a:lnTo>
                  <a:pt x="20002" y="64503"/>
                </a:lnTo>
                <a:lnTo>
                  <a:pt x="62037" y="64503"/>
                </a:lnTo>
                <a:lnTo>
                  <a:pt x="60315" y="59866"/>
                </a:lnTo>
                <a:lnTo>
                  <a:pt x="68391" y="52493"/>
                </a:lnTo>
                <a:lnTo>
                  <a:pt x="70171" y="48031"/>
                </a:lnTo>
                <a:lnTo>
                  <a:pt x="20002" y="48031"/>
                </a:lnTo>
                <a:lnTo>
                  <a:pt x="20002" y="16929"/>
                </a:lnTo>
                <a:lnTo>
                  <a:pt x="72183" y="16929"/>
                </a:lnTo>
                <a:lnTo>
                  <a:pt x="68938" y="9709"/>
                </a:lnTo>
                <a:lnTo>
                  <a:pt x="58364" y="2407"/>
                </a:lnTo>
                <a:lnTo>
                  <a:pt x="42633" y="0"/>
                </a:lnTo>
                <a:close/>
              </a:path>
              <a:path w="76962" h="104686">
                <a:moveTo>
                  <a:pt x="62037" y="64503"/>
                </a:moveTo>
                <a:lnTo>
                  <a:pt x="32778" y="64503"/>
                </a:lnTo>
                <a:lnTo>
                  <a:pt x="54800" y="104686"/>
                </a:lnTo>
                <a:lnTo>
                  <a:pt x="76961" y="104686"/>
                </a:lnTo>
                <a:lnTo>
                  <a:pt x="62037" y="64503"/>
                </a:lnTo>
                <a:close/>
              </a:path>
              <a:path w="76962" h="104686">
                <a:moveTo>
                  <a:pt x="72183" y="16929"/>
                </a:moveTo>
                <a:lnTo>
                  <a:pt x="52184" y="16929"/>
                </a:lnTo>
                <a:lnTo>
                  <a:pt x="54648" y="19850"/>
                </a:lnTo>
                <a:lnTo>
                  <a:pt x="54648" y="44488"/>
                </a:lnTo>
                <a:lnTo>
                  <a:pt x="51727" y="48031"/>
                </a:lnTo>
                <a:lnTo>
                  <a:pt x="70171" y="48031"/>
                </a:lnTo>
                <a:lnTo>
                  <a:pt x="73262" y="40284"/>
                </a:lnTo>
                <a:lnTo>
                  <a:pt x="74472" y="22022"/>
                </a:lnTo>
                <a:lnTo>
                  <a:pt x="72183" y="169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6">
            <a:extLst>
              <a:ext uri="{FF2B5EF4-FFF2-40B4-BE49-F238E27FC236}">
                <a16:creationId xmlns:a16="http://schemas.microsoft.com/office/drawing/2014/main" id="{1BBCC09C-1CC7-6142-8E51-DE4B37E0E09F}"/>
              </a:ext>
            </a:extLst>
          </p:cNvPr>
          <p:cNvSpPr/>
          <p:nvPr/>
        </p:nvSpPr>
        <p:spPr>
          <a:xfrm>
            <a:off x="5850216" y="1744129"/>
            <a:ext cx="0" cy="104686"/>
          </a:xfrm>
          <a:custGeom>
            <a:avLst/>
            <a:gdLst/>
            <a:ahLst/>
            <a:cxnLst/>
            <a:rect l="l" t="t" r="r" b="b"/>
            <a:pathLst>
              <a:path h="104686">
                <a:moveTo>
                  <a:pt x="0" y="0"/>
                </a:moveTo>
                <a:lnTo>
                  <a:pt x="0" y="104686"/>
                </a:lnTo>
              </a:path>
            </a:pathLst>
          </a:custGeom>
          <a:ln w="2128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7">
            <a:extLst>
              <a:ext uri="{FF2B5EF4-FFF2-40B4-BE49-F238E27FC236}">
                <a16:creationId xmlns:a16="http://schemas.microsoft.com/office/drawing/2014/main" id="{A15D2D2A-B4DC-5642-8948-2DEB7FED0E99}"/>
              </a:ext>
            </a:extLst>
          </p:cNvPr>
          <p:cNvSpPr/>
          <p:nvPr/>
        </p:nvSpPr>
        <p:spPr>
          <a:xfrm>
            <a:off x="5884552" y="1744136"/>
            <a:ext cx="81737" cy="104686"/>
          </a:xfrm>
          <a:custGeom>
            <a:avLst/>
            <a:gdLst/>
            <a:ahLst/>
            <a:cxnLst/>
            <a:rect l="l" t="t" r="r" b="b"/>
            <a:pathLst>
              <a:path w="81737" h="104686">
                <a:moveTo>
                  <a:pt x="30022" y="0"/>
                </a:moveTo>
                <a:lnTo>
                  <a:pt x="0" y="0"/>
                </a:lnTo>
                <a:lnTo>
                  <a:pt x="0" y="104686"/>
                </a:lnTo>
                <a:lnTo>
                  <a:pt x="19850" y="104686"/>
                </a:lnTo>
                <a:lnTo>
                  <a:pt x="19850" y="24777"/>
                </a:lnTo>
                <a:lnTo>
                  <a:pt x="39734" y="24777"/>
                </a:lnTo>
                <a:lnTo>
                  <a:pt x="30022" y="0"/>
                </a:lnTo>
                <a:close/>
              </a:path>
              <a:path w="81737" h="104686">
                <a:moveTo>
                  <a:pt x="39734" y="24777"/>
                </a:moveTo>
                <a:lnTo>
                  <a:pt x="20472" y="24777"/>
                </a:lnTo>
                <a:lnTo>
                  <a:pt x="51727" y="104686"/>
                </a:lnTo>
                <a:lnTo>
                  <a:pt x="81737" y="104686"/>
                </a:lnTo>
                <a:lnTo>
                  <a:pt x="81737" y="79743"/>
                </a:lnTo>
                <a:lnTo>
                  <a:pt x="61277" y="79743"/>
                </a:lnTo>
                <a:lnTo>
                  <a:pt x="39734" y="24777"/>
                </a:lnTo>
                <a:close/>
              </a:path>
              <a:path w="81737" h="104686">
                <a:moveTo>
                  <a:pt x="81737" y="0"/>
                </a:moveTo>
                <a:lnTo>
                  <a:pt x="61887" y="0"/>
                </a:lnTo>
                <a:lnTo>
                  <a:pt x="61887" y="79743"/>
                </a:lnTo>
                <a:lnTo>
                  <a:pt x="81737" y="79743"/>
                </a:lnTo>
                <a:lnTo>
                  <a:pt x="81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8">
            <a:extLst>
              <a:ext uri="{FF2B5EF4-FFF2-40B4-BE49-F238E27FC236}">
                <a16:creationId xmlns:a16="http://schemas.microsoft.com/office/drawing/2014/main" id="{75846025-9164-B84A-A46F-FF8B5C14DD81}"/>
              </a:ext>
            </a:extLst>
          </p:cNvPr>
          <p:cNvSpPr/>
          <p:nvPr/>
        </p:nvSpPr>
        <p:spPr>
          <a:xfrm>
            <a:off x="5986171" y="1742619"/>
            <a:ext cx="86829" cy="108417"/>
          </a:xfrm>
          <a:custGeom>
            <a:avLst/>
            <a:gdLst/>
            <a:ahLst/>
            <a:cxnLst/>
            <a:rect l="l" t="t" r="r" b="b"/>
            <a:pathLst>
              <a:path w="86829" h="108417">
                <a:moveTo>
                  <a:pt x="35905" y="0"/>
                </a:moveTo>
                <a:lnTo>
                  <a:pt x="5621" y="23553"/>
                </a:lnTo>
                <a:lnTo>
                  <a:pt x="0" y="54163"/>
                </a:lnTo>
                <a:lnTo>
                  <a:pt x="470" y="63780"/>
                </a:lnTo>
                <a:lnTo>
                  <a:pt x="18304" y="100362"/>
                </a:lnTo>
                <a:lnTo>
                  <a:pt x="45482" y="108417"/>
                </a:lnTo>
                <a:lnTo>
                  <a:pt x="58557" y="104936"/>
                </a:lnTo>
                <a:lnTo>
                  <a:pt x="67741" y="96657"/>
                </a:lnTo>
                <a:lnTo>
                  <a:pt x="86829" y="96657"/>
                </a:lnTo>
                <a:lnTo>
                  <a:pt x="86829" y="90533"/>
                </a:lnTo>
                <a:lnTo>
                  <a:pt x="37198" y="90533"/>
                </a:lnTo>
                <a:lnTo>
                  <a:pt x="25927" y="82883"/>
                </a:lnTo>
                <a:lnTo>
                  <a:pt x="21564" y="69708"/>
                </a:lnTo>
                <a:lnTo>
                  <a:pt x="22881" y="29735"/>
                </a:lnTo>
                <a:lnTo>
                  <a:pt x="31141" y="19774"/>
                </a:lnTo>
                <a:lnTo>
                  <a:pt x="46003" y="16174"/>
                </a:lnTo>
                <a:lnTo>
                  <a:pt x="79213" y="16174"/>
                </a:lnTo>
                <a:lnTo>
                  <a:pt x="77735" y="13520"/>
                </a:lnTo>
                <a:lnTo>
                  <a:pt x="67964" y="5897"/>
                </a:lnTo>
                <a:lnTo>
                  <a:pt x="54053" y="1276"/>
                </a:lnTo>
                <a:lnTo>
                  <a:pt x="35905" y="0"/>
                </a:lnTo>
                <a:close/>
              </a:path>
              <a:path w="86829" h="108417">
                <a:moveTo>
                  <a:pt x="86829" y="96657"/>
                </a:moveTo>
                <a:lnTo>
                  <a:pt x="67741" y="96657"/>
                </a:lnTo>
                <a:lnTo>
                  <a:pt x="68211" y="106195"/>
                </a:lnTo>
                <a:lnTo>
                  <a:pt x="86829" y="106195"/>
                </a:lnTo>
                <a:lnTo>
                  <a:pt x="86829" y="96657"/>
                </a:lnTo>
                <a:close/>
              </a:path>
              <a:path w="86829" h="108417">
                <a:moveTo>
                  <a:pt x="86829" y="49083"/>
                </a:moveTo>
                <a:lnTo>
                  <a:pt x="45262" y="49083"/>
                </a:lnTo>
                <a:lnTo>
                  <a:pt x="45262" y="66012"/>
                </a:lnTo>
                <a:lnTo>
                  <a:pt x="66814" y="66012"/>
                </a:lnTo>
                <a:lnTo>
                  <a:pt x="64102" y="81770"/>
                </a:lnTo>
                <a:lnTo>
                  <a:pt x="54468" y="88887"/>
                </a:lnTo>
                <a:lnTo>
                  <a:pt x="37198" y="90533"/>
                </a:lnTo>
                <a:lnTo>
                  <a:pt x="86829" y="90533"/>
                </a:lnTo>
                <a:lnTo>
                  <a:pt x="86829" y="49083"/>
                </a:lnTo>
                <a:close/>
              </a:path>
              <a:path w="86829" h="108417">
                <a:moveTo>
                  <a:pt x="79213" y="16174"/>
                </a:moveTo>
                <a:lnTo>
                  <a:pt x="46003" y="16174"/>
                </a:lnTo>
                <a:lnTo>
                  <a:pt x="59464" y="20680"/>
                </a:lnTo>
                <a:lnTo>
                  <a:pt x="65112" y="32764"/>
                </a:lnTo>
                <a:lnTo>
                  <a:pt x="83461" y="23802"/>
                </a:lnTo>
                <a:lnTo>
                  <a:pt x="79213" y="161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9">
            <a:extLst>
              <a:ext uri="{FF2B5EF4-FFF2-40B4-BE49-F238E27FC236}">
                <a16:creationId xmlns:a16="http://schemas.microsoft.com/office/drawing/2014/main" id="{E91F1FBE-B31A-2145-99AC-46EB7FCBFF74}"/>
              </a:ext>
            </a:extLst>
          </p:cNvPr>
          <p:cNvSpPr/>
          <p:nvPr/>
        </p:nvSpPr>
        <p:spPr>
          <a:xfrm>
            <a:off x="6140662" y="1743536"/>
            <a:ext cx="81759" cy="107523"/>
          </a:xfrm>
          <a:custGeom>
            <a:avLst/>
            <a:gdLst/>
            <a:ahLst/>
            <a:cxnLst/>
            <a:rect l="l" t="t" r="r" b="b"/>
            <a:pathLst>
              <a:path w="81759" h="107523">
                <a:moveTo>
                  <a:pt x="18932" y="74027"/>
                </a:moveTo>
                <a:lnTo>
                  <a:pt x="0" y="81182"/>
                </a:lnTo>
                <a:lnTo>
                  <a:pt x="5539" y="93326"/>
                </a:lnTo>
                <a:lnTo>
                  <a:pt x="15113" y="101505"/>
                </a:lnTo>
                <a:lnTo>
                  <a:pt x="28283" y="106107"/>
                </a:lnTo>
                <a:lnTo>
                  <a:pt x="44614" y="107523"/>
                </a:lnTo>
                <a:lnTo>
                  <a:pt x="59825" y="104810"/>
                </a:lnTo>
                <a:lnTo>
                  <a:pt x="71582" y="98177"/>
                </a:lnTo>
                <a:lnTo>
                  <a:pt x="76736" y="90997"/>
                </a:lnTo>
                <a:lnTo>
                  <a:pt x="37785" y="90997"/>
                </a:lnTo>
                <a:lnTo>
                  <a:pt x="25015" y="86396"/>
                </a:lnTo>
                <a:lnTo>
                  <a:pt x="18932" y="74027"/>
                </a:lnTo>
                <a:close/>
              </a:path>
              <a:path w="81759" h="107523">
                <a:moveTo>
                  <a:pt x="25937" y="0"/>
                </a:moveTo>
                <a:lnTo>
                  <a:pt x="13072" y="6026"/>
                </a:lnTo>
                <a:lnTo>
                  <a:pt x="4890" y="15850"/>
                </a:lnTo>
                <a:lnTo>
                  <a:pt x="2037" y="28911"/>
                </a:lnTo>
                <a:lnTo>
                  <a:pt x="5217" y="41813"/>
                </a:lnTo>
                <a:lnTo>
                  <a:pt x="13640" y="51432"/>
                </a:lnTo>
                <a:lnTo>
                  <a:pt x="27403" y="57555"/>
                </a:lnTo>
                <a:lnTo>
                  <a:pt x="57260" y="65404"/>
                </a:lnTo>
                <a:lnTo>
                  <a:pt x="61883" y="69570"/>
                </a:lnTo>
                <a:lnTo>
                  <a:pt x="61648" y="79398"/>
                </a:lnTo>
                <a:lnTo>
                  <a:pt x="54251" y="88070"/>
                </a:lnTo>
                <a:lnTo>
                  <a:pt x="37785" y="90997"/>
                </a:lnTo>
                <a:lnTo>
                  <a:pt x="76736" y="90997"/>
                </a:lnTo>
                <a:lnTo>
                  <a:pt x="79141" y="87648"/>
                </a:lnTo>
                <a:lnTo>
                  <a:pt x="81759" y="73246"/>
                </a:lnTo>
                <a:lnTo>
                  <a:pt x="77913" y="60500"/>
                </a:lnTo>
                <a:lnTo>
                  <a:pt x="68888" y="51657"/>
                </a:lnTo>
                <a:lnTo>
                  <a:pt x="54797" y="46011"/>
                </a:lnTo>
                <a:lnTo>
                  <a:pt x="26933" y="38772"/>
                </a:lnTo>
                <a:lnTo>
                  <a:pt x="22005" y="35076"/>
                </a:lnTo>
                <a:lnTo>
                  <a:pt x="22005" y="19532"/>
                </a:lnTo>
                <a:lnTo>
                  <a:pt x="28774" y="14756"/>
                </a:lnTo>
                <a:lnTo>
                  <a:pt x="73781" y="14756"/>
                </a:lnTo>
                <a:lnTo>
                  <a:pt x="70125" y="9623"/>
                </a:lnTo>
                <a:lnTo>
                  <a:pt x="59802" y="3558"/>
                </a:lnTo>
                <a:lnTo>
                  <a:pt x="45191" y="363"/>
                </a:lnTo>
                <a:lnTo>
                  <a:pt x="25937" y="0"/>
                </a:lnTo>
                <a:close/>
              </a:path>
              <a:path w="81759" h="107523">
                <a:moveTo>
                  <a:pt x="73781" y="14756"/>
                </a:moveTo>
                <a:lnTo>
                  <a:pt x="49412" y="14756"/>
                </a:lnTo>
                <a:lnTo>
                  <a:pt x="58022" y="18135"/>
                </a:lnTo>
                <a:lnTo>
                  <a:pt x="59267" y="29844"/>
                </a:lnTo>
                <a:lnTo>
                  <a:pt x="76516" y="18595"/>
                </a:lnTo>
                <a:lnTo>
                  <a:pt x="73781" y="147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40">
            <a:extLst>
              <a:ext uri="{FF2B5EF4-FFF2-40B4-BE49-F238E27FC236}">
                <a16:creationId xmlns:a16="http://schemas.microsoft.com/office/drawing/2014/main" id="{D3422E8F-4C6C-9A4C-A479-1ACC871492AD}"/>
              </a:ext>
            </a:extLst>
          </p:cNvPr>
          <p:cNvSpPr/>
          <p:nvPr/>
        </p:nvSpPr>
        <p:spPr>
          <a:xfrm>
            <a:off x="6226422" y="1744134"/>
            <a:ext cx="89903" cy="104686"/>
          </a:xfrm>
          <a:custGeom>
            <a:avLst/>
            <a:gdLst/>
            <a:ahLst/>
            <a:cxnLst/>
            <a:rect l="l" t="t" r="r" b="b"/>
            <a:pathLst>
              <a:path w="89903" h="104686">
                <a:moveTo>
                  <a:pt x="22631" y="0"/>
                </a:moveTo>
                <a:lnTo>
                  <a:pt x="0" y="0"/>
                </a:lnTo>
                <a:lnTo>
                  <a:pt x="34937" y="63728"/>
                </a:lnTo>
                <a:lnTo>
                  <a:pt x="34937" y="104686"/>
                </a:lnTo>
                <a:lnTo>
                  <a:pt x="54952" y="104686"/>
                </a:lnTo>
                <a:lnTo>
                  <a:pt x="54952" y="63728"/>
                </a:lnTo>
                <a:lnTo>
                  <a:pt x="66096" y="43408"/>
                </a:lnTo>
                <a:lnTo>
                  <a:pt x="45110" y="43408"/>
                </a:lnTo>
                <a:lnTo>
                  <a:pt x="22631" y="0"/>
                </a:lnTo>
                <a:close/>
              </a:path>
              <a:path w="89903" h="104686">
                <a:moveTo>
                  <a:pt x="89903" y="0"/>
                </a:moveTo>
                <a:lnTo>
                  <a:pt x="67576" y="0"/>
                </a:lnTo>
                <a:lnTo>
                  <a:pt x="45110" y="43408"/>
                </a:lnTo>
                <a:lnTo>
                  <a:pt x="66096" y="43408"/>
                </a:lnTo>
                <a:lnTo>
                  <a:pt x="899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41">
            <a:extLst>
              <a:ext uri="{FF2B5EF4-FFF2-40B4-BE49-F238E27FC236}">
                <a16:creationId xmlns:a16="http://schemas.microsoft.com/office/drawing/2014/main" id="{B10A8CA9-8F72-5340-83FF-73CB70336D84}"/>
              </a:ext>
            </a:extLst>
          </p:cNvPr>
          <p:cNvSpPr/>
          <p:nvPr/>
        </p:nvSpPr>
        <p:spPr>
          <a:xfrm>
            <a:off x="6321272" y="1743540"/>
            <a:ext cx="81759" cy="107519"/>
          </a:xfrm>
          <a:custGeom>
            <a:avLst/>
            <a:gdLst/>
            <a:ahLst/>
            <a:cxnLst/>
            <a:rect l="l" t="t" r="r" b="b"/>
            <a:pathLst>
              <a:path w="81759" h="107519">
                <a:moveTo>
                  <a:pt x="18932" y="74023"/>
                </a:moveTo>
                <a:lnTo>
                  <a:pt x="0" y="81178"/>
                </a:lnTo>
                <a:lnTo>
                  <a:pt x="5539" y="93323"/>
                </a:lnTo>
                <a:lnTo>
                  <a:pt x="15113" y="101501"/>
                </a:lnTo>
                <a:lnTo>
                  <a:pt x="28283" y="106103"/>
                </a:lnTo>
                <a:lnTo>
                  <a:pt x="44614" y="107519"/>
                </a:lnTo>
                <a:lnTo>
                  <a:pt x="59825" y="104806"/>
                </a:lnTo>
                <a:lnTo>
                  <a:pt x="71582" y="98173"/>
                </a:lnTo>
                <a:lnTo>
                  <a:pt x="76736" y="90993"/>
                </a:lnTo>
                <a:lnTo>
                  <a:pt x="37784" y="90993"/>
                </a:lnTo>
                <a:lnTo>
                  <a:pt x="25009" y="86392"/>
                </a:lnTo>
                <a:lnTo>
                  <a:pt x="18932" y="74023"/>
                </a:lnTo>
                <a:close/>
              </a:path>
              <a:path w="81759" h="107519">
                <a:moveTo>
                  <a:pt x="25921" y="0"/>
                </a:moveTo>
                <a:lnTo>
                  <a:pt x="13059" y="6028"/>
                </a:lnTo>
                <a:lnTo>
                  <a:pt x="4878" y="15854"/>
                </a:lnTo>
                <a:lnTo>
                  <a:pt x="2024" y="28916"/>
                </a:lnTo>
                <a:lnTo>
                  <a:pt x="5210" y="41814"/>
                </a:lnTo>
                <a:lnTo>
                  <a:pt x="13640" y="51429"/>
                </a:lnTo>
                <a:lnTo>
                  <a:pt x="27403" y="57551"/>
                </a:lnTo>
                <a:lnTo>
                  <a:pt x="57260" y="65400"/>
                </a:lnTo>
                <a:lnTo>
                  <a:pt x="61883" y="69566"/>
                </a:lnTo>
                <a:lnTo>
                  <a:pt x="61648" y="79394"/>
                </a:lnTo>
                <a:lnTo>
                  <a:pt x="54250" y="88066"/>
                </a:lnTo>
                <a:lnTo>
                  <a:pt x="37784" y="90993"/>
                </a:lnTo>
                <a:lnTo>
                  <a:pt x="76736" y="90993"/>
                </a:lnTo>
                <a:lnTo>
                  <a:pt x="79141" y="87644"/>
                </a:lnTo>
                <a:lnTo>
                  <a:pt x="81759" y="73242"/>
                </a:lnTo>
                <a:lnTo>
                  <a:pt x="77913" y="60496"/>
                </a:lnTo>
                <a:lnTo>
                  <a:pt x="68888" y="51653"/>
                </a:lnTo>
                <a:lnTo>
                  <a:pt x="54797" y="46007"/>
                </a:lnTo>
                <a:lnTo>
                  <a:pt x="26933" y="38768"/>
                </a:lnTo>
                <a:lnTo>
                  <a:pt x="22005" y="35072"/>
                </a:lnTo>
                <a:lnTo>
                  <a:pt x="22005" y="19528"/>
                </a:lnTo>
                <a:lnTo>
                  <a:pt x="28774" y="14752"/>
                </a:lnTo>
                <a:lnTo>
                  <a:pt x="73782" y="14752"/>
                </a:lnTo>
                <a:lnTo>
                  <a:pt x="70117" y="9613"/>
                </a:lnTo>
                <a:lnTo>
                  <a:pt x="59792" y="3553"/>
                </a:lnTo>
                <a:lnTo>
                  <a:pt x="45179" y="361"/>
                </a:lnTo>
                <a:lnTo>
                  <a:pt x="25921" y="0"/>
                </a:lnTo>
                <a:close/>
              </a:path>
              <a:path w="81759" h="107519">
                <a:moveTo>
                  <a:pt x="73782" y="14752"/>
                </a:moveTo>
                <a:lnTo>
                  <a:pt x="49412" y="14752"/>
                </a:lnTo>
                <a:lnTo>
                  <a:pt x="58022" y="18131"/>
                </a:lnTo>
                <a:lnTo>
                  <a:pt x="59267" y="29840"/>
                </a:lnTo>
                <a:lnTo>
                  <a:pt x="76511" y="18581"/>
                </a:lnTo>
                <a:lnTo>
                  <a:pt x="73782" y="147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42">
            <a:extLst>
              <a:ext uri="{FF2B5EF4-FFF2-40B4-BE49-F238E27FC236}">
                <a16:creationId xmlns:a16="http://schemas.microsoft.com/office/drawing/2014/main" id="{23F23D0D-E488-0545-8962-6255B6659075}"/>
              </a:ext>
            </a:extLst>
          </p:cNvPr>
          <p:cNvSpPr/>
          <p:nvPr/>
        </p:nvSpPr>
        <p:spPr>
          <a:xfrm>
            <a:off x="6451203" y="1761063"/>
            <a:ext cx="0" cy="87756"/>
          </a:xfrm>
          <a:custGeom>
            <a:avLst/>
            <a:gdLst/>
            <a:ahLst/>
            <a:cxnLst/>
            <a:rect l="l" t="t" r="r" b="b"/>
            <a:pathLst>
              <a:path h="87756">
                <a:moveTo>
                  <a:pt x="0" y="0"/>
                </a:moveTo>
                <a:lnTo>
                  <a:pt x="0" y="87756"/>
                </a:lnTo>
              </a:path>
            </a:pathLst>
          </a:custGeom>
          <a:ln w="2128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3">
            <a:extLst>
              <a:ext uri="{FF2B5EF4-FFF2-40B4-BE49-F238E27FC236}">
                <a16:creationId xmlns:a16="http://schemas.microsoft.com/office/drawing/2014/main" id="{68B8DEB1-FDA7-5846-B380-AD0BF3838FDB}"/>
              </a:ext>
            </a:extLst>
          </p:cNvPr>
          <p:cNvSpPr/>
          <p:nvPr/>
        </p:nvSpPr>
        <p:spPr>
          <a:xfrm>
            <a:off x="6410716" y="1752598"/>
            <a:ext cx="80975" cy="0"/>
          </a:xfrm>
          <a:custGeom>
            <a:avLst/>
            <a:gdLst/>
            <a:ahLst/>
            <a:cxnLst/>
            <a:rect l="l" t="t" r="r" b="b"/>
            <a:pathLst>
              <a:path w="80975">
                <a:moveTo>
                  <a:pt x="0" y="0"/>
                </a:moveTo>
                <a:lnTo>
                  <a:pt x="80975" y="0"/>
                </a:lnTo>
              </a:path>
            </a:pathLst>
          </a:custGeom>
          <a:ln w="181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4">
            <a:extLst>
              <a:ext uri="{FF2B5EF4-FFF2-40B4-BE49-F238E27FC236}">
                <a16:creationId xmlns:a16="http://schemas.microsoft.com/office/drawing/2014/main" id="{F2140EAB-543E-2940-ADEF-1D5A768B4604}"/>
              </a:ext>
            </a:extLst>
          </p:cNvPr>
          <p:cNvSpPr/>
          <p:nvPr/>
        </p:nvSpPr>
        <p:spPr>
          <a:xfrm>
            <a:off x="6506022" y="1744134"/>
            <a:ext cx="72047" cy="104686"/>
          </a:xfrm>
          <a:custGeom>
            <a:avLst/>
            <a:gdLst/>
            <a:ahLst/>
            <a:cxnLst/>
            <a:rect l="l" t="t" r="r" b="b"/>
            <a:pathLst>
              <a:path w="72047" h="104686">
                <a:moveTo>
                  <a:pt x="72047" y="0"/>
                </a:moveTo>
                <a:lnTo>
                  <a:pt x="0" y="0"/>
                </a:lnTo>
                <a:lnTo>
                  <a:pt x="0" y="104686"/>
                </a:lnTo>
                <a:lnTo>
                  <a:pt x="72047" y="104686"/>
                </a:lnTo>
                <a:lnTo>
                  <a:pt x="72047" y="87744"/>
                </a:lnTo>
                <a:lnTo>
                  <a:pt x="20015" y="87744"/>
                </a:lnTo>
                <a:lnTo>
                  <a:pt x="20015" y="59575"/>
                </a:lnTo>
                <a:lnTo>
                  <a:pt x="64960" y="59575"/>
                </a:lnTo>
                <a:lnTo>
                  <a:pt x="64960" y="42646"/>
                </a:lnTo>
                <a:lnTo>
                  <a:pt x="20015" y="42646"/>
                </a:lnTo>
                <a:lnTo>
                  <a:pt x="20015" y="16929"/>
                </a:lnTo>
                <a:lnTo>
                  <a:pt x="72047" y="16929"/>
                </a:lnTo>
                <a:lnTo>
                  <a:pt x="720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5">
            <a:extLst>
              <a:ext uri="{FF2B5EF4-FFF2-40B4-BE49-F238E27FC236}">
                <a16:creationId xmlns:a16="http://schemas.microsoft.com/office/drawing/2014/main" id="{4A28DB6F-860A-4D45-89C4-0D2B82618F24}"/>
              </a:ext>
            </a:extLst>
          </p:cNvPr>
          <p:cNvSpPr/>
          <p:nvPr/>
        </p:nvSpPr>
        <p:spPr>
          <a:xfrm>
            <a:off x="6598099" y="1744134"/>
            <a:ext cx="106375" cy="104686"/>
          </a:xfrm>
          <a:custGeom>
            <a:avLst/>
            <a:gdLst/>
            <a:ahLst/>
            <a:cxnLst/>
            <a:rect l="l" t="t" r="r" b="b"/>
            <a:pathLst>
              <a:path w="106375" h="104686">
                <a:moveTo>
                  <a:pt x="32638" y="0"/>
                </a:moveTo>
                <a:lnTo>
                  <a:pt x="0" y="0"/>
                </a:lnTo>
                <a:lnTo>
                  <a:pt x="0" y="104686"/>
                </a:lnTo>
                <a:lnTo>
                  <a:pt x="19240" y="104686"/>
                </a:lnTo>
                <a:lnTo>
                  <a:pt x="19240" y="21704"/>
                </a:lnTo>
                <a:lnTo>
                  <a:pt x="38003" y="21704"/>
                </a:lnTo>
                <a:lnTo>
                  <a:pt x="32638" y="0"/>
                </a:lnTo>
                <a:close/>
              </a:path>
              <a:path w="106375" h="104686">
                <a:moveTo>
                  <a:pt x="38003" y="21704"/>
                </a:moveTo>
                <a:lnTo>
                  <a:pt x="19850" y="21704"/>
                </a:lnTo>
                <a:lnTo>
                  <a:pt x="41249" y="104686"/>
                </a:lnTo>
                <a:lnTo>
                  <a:pt x="65112" y="104686"/>
                </a:lnTo>
                <a:lnTo>
                  <a:pt x="70909" y="82207"/>
                </a:lnTo>
                <a:lnTo>
                  <a:pt x="52958" y="82207"/>
                </a:lnTo>
                <a:lnTo>
                  <a:pt x="38003" y="21704"/>
                </a:lnTo>
                <a:close/>
              </a:path>
              <a:path w="106375" h="104686">
                <a:moveTo>
                  <a:pt x="106375" y="21704"/>
                </a:moveTo>
                <a:lnTo>
                  <a:pt x="87134" y="21704"/>
                </a:lnTo>
                <a:lnTo>
                  <a:pt x="87134" y="104686"/>
                </a:lnTo>
                <a:lnTo>
                  <a:pt x="106375" y="104686"/>
                </a:lnTo>
                <a:lnTo>
                  <a:pt x="106375" y="21704"/>
                </a:lnTo>
                <a:close/>
              </a:path>
              <a:path w="106375" h="104686">
                <a:moveTo>
                  <a:pt x="106375" y="0"/>
                </a:moveTo>
                <a:lnTo>
                  <a:pt x="73583" y="0"/>
                </a:lnTo>
                <a:lnTo>
                  <a:pt x="53568" y="82207"/>
                </a:lnTo>
                <a:lnTo>
                  <a:pt x="70909" y="82207"/>
                </a:lnTo>
                <a:lnTo>
                  <a:pt x="86512" y="21704"/>
                </a:lnTo>
                <a:lnTo>
                  <a:pt x="106375" y="21704"/>
                </a:lnTo>
                <a:lnTo>
                  <a:pt x="1063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7">
            <a:extLst>
              <a:ext uri="{FF2B5EF4-FFF2-40B4-BE49-F238E27FC236}">
                <a16:creationId xmlns:a16="http://schemas.microsoft.com/office/drawing/2014/main" id="{759E0E96-D787-8140-B831-07FB04A15511}"/>
              </a:ext>
            </a:extLst>
          </p:cNvPr>
          <p:cNvSpPr txBox="1"/>
          <p:nvPr/>
        </p:nvSpPr>
        <p:spPr>
          <a:xfrm>
            <a:off x="3082923" y="5013176"/>
            <a:ext cx="2971800" cy="8407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algn="ctr">
              <a:lnSpc>
                <a:spcPct val="100000"/>
              </a:lnSpc>
            </a:pPr>
            <a:r>
              <a:rPr lang="it-IT" sz="2500" spc="-50" dirty="0">
                <a:solidFill>
                  <a:srgbClr val="FFFFFF"/>
                </a:solidFill>
                <a:latin typeface="Roboto"/>
                <a:cs typeface="Roboto"/>
              </a:rPr>
              <a:t>simpool.it</a:t>
            </a:r>
            <a:endParaRPr sz="2500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903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5">
            <a:extLst>
              <a:ext uri="{FF2B5EF4-FFF2-40B4-BE49-F238E27FC236}">
                <a16:creationId xmlns:a16="http://schemas.microsoft.com/office/drawing/2014/main" id="{61C083DE-549B-3A41-9E67-CEC17577B85E}"/>
              </a:ext>
            </a:extLst>
          </p:cNvPr>
          <p:cNvSpPr txBox="1"/>
          <p:nvPr/>
        </p:nvSpPr>
        <p:spPr>
          <a:xfrm>
            <a:off x="1005122" y="2033690"/>
            <a:ext cx="7986478" cy="33222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5875" marR="357505">
              <a:lnSpc>
                <a:spcPct val="79200"/>
              </a:lnSpc>
            </a:pPr>
            <a:r>
              <a:rPr lang="it-IT" sz="6000" dirty="0">
                <a:solidFill>
                  <a:srgbClr val="00B140"/>
                </a:solidFill>
                <a:latin typeface="Lato Black"/>
                <a:cs typeface="Lato Black"/>
              </a:rPr>
              <a:t>SUSTAINABILITY</a:t>
            </a:r>
          </a:p>
          <a:p>
            <a:pPr marL="15875" marR="357505">
              <a:lnSpc>
                <a:spcPct val="79200"/>
              </a:lnSpc>
            </a:pPr>
            <a:r>
              <a:rPr lang="it-IT" sz="6000" spc="185" dirty="0">
                <a:solidFill>
                  <a:srgbClr val="DA291C"/>
                </a:solidFill>
                <a:latin typeface="Lato Black"/>
                <a:cs typeface="Lato Black"/>
              </a:rPr>
              <a:t>INNOVATION</a:t>
            </a:r>
            <a:r>
              <a:rPr lang="it-IT" sz="6000" spc="475" dirty="0">
                <a:solidFill>
                  <a:srgbClr val="DA291C"/>
                </a:solidFill>
                <a:latin typeface="Lato Black"/>
                <a:cs typeface="Lato Black"/>
              </a:rPr>
              <a:t> </a:t>
            </a:r>
            <a:r>
              <a:rPr lang="it-IT" sz="6000" spc="0" dirty="0">
                <a:solidFill>
                  <a:srgbClr val="DA291C"/>
                </a:solidFill>
                <a:latin typeface="Lato Black"/>
                <a:cs typeface="Lato Black"/>
              </a:rPr>
              <a:t>&amp; </a:t>
            </a:r>
            <a:r>
              <a:rPr lang="it-IT" sz="6000" spc="80" dirty="0">
                <a:solidFill>
                  <a:srgbClr val="0085CA"/>
                </a:solidFill>
                <a:latin typeface="Lato Black"/>
                <a:cs typeface="Lato Black"/>
              </a:rPr>
              <a:t>MAXIMIZATION</a:t>
            </a:r>
          </a:p>
        </p:txBody>
      </p:sp>
    </p:spTree>
    <p:extLst>
      <p:ext uri="{BB962C8B-B14F-4D97-AF65-F5344CB8AC3E}">
        <p14:creationId xmlns:p14="http://schemas.microsoft.com/office/powerpoint/2010/main" val="3820737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1C451190-8AC5-C04B-A45E-27CE45AC4DD3}"/>
              </a:ext>
            </a:extLst>
          </p:cNvPr>
          <p:cNvSpPr/>
          <p:nvPr/>
        </p:nvSpPr>
        <p:spPr>
          <a:xfrm>
            <a:off x="2523542" y="1036664"/>
            <a:ext cx="4064682" cy="4064682"/>
          </a:xfrm>
          <a:custGeom>
            <a:avLst/>
            <a:gdLst/>
            <a:ahLst/>
            <a:cxnLst/>
            <a:rect l="l" t="t" r="r" b="b"/>
            <a:pathLst>
              <a:path w="4326356" h="4326356">
                <a:moveTo>
                  <a:pt x="2163178" y="4326356"/>
                </a:moveTo>
                <a:lnTo>
                  <a:pt x="2340592" y="4319185"/>
                </a:lnTo>
                <a:lnTo>
                  <a:pt x="2514056" y="4298044"/>
                </a:lnTo>
                <a:lnTo>
                  <a:pt x="2683014" y="4263488"/>
                </a:lnTo>
                <a:lnTo>
                  <a:pt x="2846909" y="4216076"/>
                </a:lnTo>
                <a:lnTo>
                  <a:pt x="3005184" y="4156363"/>
                </a:lnTo>
                <a:lnTo>
                  <a:pt x="3157282" y="4084906"/>
                </a:lnTo>
                <a:lnTo>
                  <a:pt x="3302647" y="4002262"/>
                </a:lnTo>
                <a:lnTo>
                  <a:pt x="3440722" y="3908988"/>
                </a:lnTo>
                <a:lnTo>
                  <a:pt x="3570950" y="3805640"/>
                </a:lnTo>
                <a:lnTo>
                  <a:pt x="3692775" y="3692775"/>
                </a:lnTo>
                <a:lnTo>
                  <a:pt x="3805640" y="3570950"/>
                </a:lnTo>
                <a:lnTo>
                  <a:pt x="3908988" y="3440722"/>
                </a:lnTo>
                <a:lnTo>
                  <a:pt x="4002262" y="3302647"/>
                </a:lnTo>
                <a:lnTo>
                  <a:pt x="4084906" y="3157282"/>
                </a:lnTo>
                <a:lnTo>
                  <a:pt x="4156363" y="3005184"/>
                </a:lnTo>
                <a:lnTo>
                  <a:pt x="4216076" y="2846909"/>
                </a:lnTo>
                <a:lnTo>
                  <a:pt x="4263488" y="2683014"/>
                </a:lnTo>
                <a:lnTo>
                  <a:pt x="4298044" y="2514056"/>
                </a:lnTo>
                <a:lnTo>
                  <a:pt x="4319185" y="2340592"/>
                </a:lnTo>
                <a:lnTo>
                  <a:pt x="4326356" y="2163178"/>
                </a:lnTo>
                <a:lnTo>
                  <a:pt x="4319185" y="1985764"/>
                </a:lnTo>
                <a:lnTo>
                  <a:pt x="4298044" y="1812299"/>
                </a:lnTo>
                <a:lnTo>
                  <a:pt x="4263488" y="1643341"/>
                </a:lnTo>
                <a:lnTo>
                  <a:pt x="4216076" y="1479447"/>
                </a:lnTo>
                <a:lnTo>
                  <a:pt x="4156363" y="1321172"/>
                </a:lnTo>
                <a:lnTo>
                  <a:pt x="4084906" y="1169073"/>
                </a:lnTo>
                <a:lnTo>
                  <a:pt x="4002262" y="1023708"/>
                </a:lnTo>
                <a:lnTo>
                  <a:pt x="3908988" y="885633"/>
                </a:lnTo>
                <a:lnTo>
                  <a:pt x="3805640" y="755405"/>
                </a:lnTo>
                <a:lnTo>
                  <a:pt x="3692775" y="633580"/>
                </a:lnTo>
                <a:lnTo>
                  <a:pt x="3570950" y="520716"/>
                </a:lnTo>
                <a:lnTo>
                  <a:pt x="3440722" y="417368"/>
                </a:lnTo>
                <a:lnTo>
                  <a:pt x="3302647" y="324094"/>
                </a:lnTo>
                <a:lnTo>
                  <a:pt x="3157282" y="241450"/>
                </a:lnTo>
                <a:lnTo>
                  <a:pt x="3005184" y="169993"/>
                </a:lnTo>
                <a:lnTo>
                  <a:pt x="2846909" y="110280"/>
                </a:lnTo>
                <a:lnTo>
                  <a:pt x="2683014" y="62867"/>
                </a:lnTo>
                <a:lnTo>
                  <a:pt x="2514056" y="28312"/>
                </a:lnTo>
                <a:lnTo>
                  <a:pt x="2340592" y="7170"/>
                </a:lnTo>
                <a:lnTo>
                  <a:pt x="2163178" y="0"/>
                </a:lnTo>
                <a:lnTo>
                  <a:pt x="1985764" y="7170"/>
                </a:lnTo>
                <a:lnTo>
                  <a:pt x="1812299" y="28312"/>
                </a:lnTo>
                <a:lnTo>
                  <a:pt x="1643341" y="62867"/>
                </a:lnTo>
                <a:lnTo>
                  <a:pt x="1479447" y="110280"/>
                </a:lnTo>
                <a:lnTo>
                  <a:pt x="1321172" y="169993"/>
                </a:lnTo>
                <a:lnTo>
                  <a:pt x="1169073" y="241450"/>
                </a:lnTo>
                <a:lnTo>
                  <a:pt x="1023708" y="324094"/>
                </a:lnTo>
                <a:lnTo>
                  <a:pt x="885633" y="417368"/>
                </a:lnTo>
                <a:lnTo>
                  <a:pt x="755405" y="520716"/>
                </a:lnTo>
                <a:lnTo>
                  <a:pt x="633580" y="633580"/>
                </a:lnTo>
                <a:lnTo>
                  <a:pt x="520716" y="755405"/>
                </a:lnTo>
                <a:lnTo>
                  <a:pt x="417368" y="885633"/>
                </a:lnTo>
                <a:lnTo>
                  <a:pt x="324094" y="1023708"/>
                </a:lnTo>
                <a:lnTo>
                  <a:pt x="241450" y="1169073"/>
                </a:lnTo>
                <a:lnTo>
                  <a:pt x="169993" y="1321172"/>
                </a:lnTo>
                <a:lnTo>
                  <a:pt x="110280" y="1479447"/>
                </a:lnTo>
                <a:lnTo>
                  <a:pt x="62867" y="1643341"/>
                </a:lnTo>
                <a:lnTo>
                  <a:pt x="28312" y="1812299"/>
                </a:lnTo>
                <a:lnTo>
                  <a:pt x="7170" y="1985764"/>
                </a:lnTo>
                <a:lnTo>
                  <a:pt x="0" y="2163178"/>
                </a:lnTo>
                <a:lnTo>
                  <a:pt x="7170" y="2340592"/>
                </a:lnTo>
                <a:lnTo>
                  <a:pt x="28312" y="2514056"/>
                </a:lnTo>
                <a:lnTo>
                  <a:pt x="62867" y="2683014"/>
                </a:lnTo>
                <a:lnTo>
                  <a:pt x="110280" y="2846909"/>
                </a:lnTo>
                <a:lnTo>
                  <a:pt x="169993" y="3005184"/>
                </a:lnTo>
                <a:lnTo>
                  <a:pt x="241450" y="3157282"/>
                </a:lnTo>
                <a:lnTo>
                  <a:pt x="324094" y="3302647"/>
                </a:lnTo>
                <a:lnTo>
                  <a:pt x="417368" y="3440722"/>
                </a:lnTo>
                <a:lnTo>
                  <a:pt x="520716" y="3570950"/>
                </a:lnTo>
                <a:lnTo>
                  <a:pt x="633580" y="3692775"/>
                </a:lnTo>
                <a:lnTo>
                  <a:pt x="755405" y="3805640"/>
                </a:lnTo>
                <a:lnTo>
                  <a:pt x="885633" y="3908988"/>
                </a:lnTo>
                <a:lnTo>
                  <a:pt x="1023708" y="4002262"/>
                </a:lnTo>
                <a:lnTo>
                  <a:pt x="1169073" y="4084906"/>
                </a:lnTo>
                <a:lnTo>
                  <a:pt x="1321172" y="4156363"/>
                </a:lnTo>
                <a:lnTo>
                  <a:pt x="1479447" y="4216076"/>
                </a:lnTo>
                <a:lnTo>
                  <a:pt x="1643341" y="4263488"/>
                </a:lnTo>
                <a:lnTo>
                  <a:pt x="1812299" y="4298044"/>
                </a:lnTo>
                <a:lnTo>
                  <a:pt x="1985764" y="4319185"/>
                </a:lnTo>
                <a:lnTo>
                  <a:pt x="2163178" y="4326356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AC97456-E585-054B-BEA2-5E5603C8EB62}"/>
              </a:ext>
            </a:extLst>
          </p:cNvPr>
          <p:cNvSpPr/>
          <p:nvPr/>
        </p:nvSpPr>
        <p:spPr>
          <a:xfrm>
            <a:off x="3369105" y="1882224"/>
            <a:ext cx="2373556" cy="2373556"/>
          </a:xfrm>
          <a:custGeom>
            <a:avLst/>
            <a:gdLst/>
            <a:ahLst/>
            <a:cxnLst/>
            <a:rect l="l" t="t" r="r" b="b"/>
            <a:pathLst>
              <a:path w="2526360" h="2526360">
                <a:moveTo>
                  <a:pt x="1263180" y="0"/>
                </a:moveTo>
                <a:lnTo>
                  <a:pt x="1159579" y="4187"/>
                </a:lnTo>
                <a:lnTo>
                  <a:pt x="1058285" y="16532"/>
                </a:lnTo>
                <a:lnTo>
                  <a:pt x="959622" y="36711"/>
                </a:lnTo>
                <a:lnTo>
                  <a:pt x="863916" y="64397"/>
                </a:lnTo>
                <a:lnTo>
                  <a:pt x="771492" y="99266"/>
                </a:lnTo>
                <a:lnTo>
                  <a:pt x="682675" y="140993"/>
                </a:lnTo>
                <a:lnTo>
                  <a:pt x="597790" y="189253"/>
                </a:lnTo>
                <a:lnTo>
                  <a:pt x="517161" y="243720"/>
                </a:lnTo>
                <a:lnTo>
                  <a:pt x="441115" y="304069"/>
                </a:lnTo>
                <a:lnTo>
                  <a:pt x="369976" y="369976"/>
                </a:lnTo>
                <a:lnTo>
                  <a:pt x="304069" y="441115"/>
                </a:lnTo>
                <a:lnTo>
                  <a:pt x="243720" y="517161"/>
                </a:lnTo>
                <a:lnTo>
                  <a:pt x="189253" y="597790"/>
                </a:lnTo>
                <a:lnTo>
                  <a:pt x="140993" y="682675"/>
                </a:lnTo>
                <a:lnTo>
                  <a:pt x="99266" y="771492"/>
                </a:lnTo>
                <a:lnTo>
                  <a:pt x="64397" y="863916"/>
                </a:lnTo>
                <a:lnTo>
                  <a:pt x="36711" y="959622"/>
                </a:lnTo>
                <a:lnTo>
                  <a:pt x="16532" y="1058285"/>
                </a:lnTo>
                <a:lnTo>
                  <a:pt x="4187" y="1159579"/>
                </a:lnTo>
                <a:lnTo>
                  <a:pt x="0" y="1263180"/>
                </a:lnTo>
                <a:lnTo>
                  <a:pt x="4187" y="1366780"/>
                </a:lnTo>
                <a:lnTo>
                  <a:pt x="16532" y="1468074"/>
                </a:lnTo>
                <a:lnTo>
                  <a:pt x="36711" y="1566737"/>
                </a:lnTo>
                <a:lnTo>
                  <a:pt x="64397" y="1662443"/>
                </a:lnTo>
                <a:lnTo>
                  <a:pt x="99266" y="1754867"/>
                </a:lnTo>
                <a:lnTo>
                  <a:pt x="140993" y="1843684"/>
                </a:lnTo>
                <a:lnTo>
                  <a:pt x="189253" y="1928570"/>
                </a:lnTo>
                <a:lnTo>
                  <a:pt x="243720" y="2009198"/>
                </a:lnTo>
                <a:lnTo>
                  <a:pt x="304069" y="2085244"/>
                </a:lnTo>
                <a:lnTo>
                  <a:pt x="369976" y="2156383"/>
                </a:lnTo>
                <a:lnTo>
                  <a:pt x="441115" y="2222290"/>
                </a:lnTo>
                <a:lnTo>
                  <a:pt x="517161" y="2282640"/>
                </a:lnTo>
                <a:lnTo>
                  <a:pt x="597790" y="2337107"/>
                </a:lnTo>
                <a:lnTo>
                  <a:pt x="682675" y="2385366"/>
                </a:lnTo>
                <a:lnTo>
                  <a:pt x="771492" y="2427093"/>
                </a:lnTo>
                <a:lnTo>
                  <a:pt x="863916" y="2461962"/>
                </a:lnTo>
                <a:lnTo>
                  <a:pt x="959622" y="2489648"/>
                </a:lnTo>
                <a:lnTo>
                  <a:pt x="1058285" y="2509827"/>
                </a:lnTo>
                <a:lnTo>
                  <a:pt x="1159579" y="2522172"/>
                </a:lnTo>
                <a:lnTo>
                  <a:pt x="1263180" y="2526360"/>
                </a:lnTo>
                <a:lnTo>
                  <a:pt x="1366780" y="2522172"/>
                </a:lnTo>
                <a:lnTo>
                  <a:pt x="1468074" y="2509827"/>
                </a:lnTo>
                <a:lnTo>
                  <a:pt x="1566737" y="2489648"/>
                </a:lnTo>
                <a:lnTo>
                  <a:pt x="1662443" y="2461962"/>
                </a:lnTo>
                <a:lnTo>
                  <a:pt x="1754867" y="2427093"/>
                </a:lnTo>
                <a:lnTo>
                  <a:pt x="1843684" y="2385366"/>
                </a:lnTo>
                <a:lnTo>
                  <a:pt x="1928570" y="2337107"/>
                </a:lnTo>
                <a:lnTo>
                  <a:pt x="2009198" y="2282640"/>
                </a:lnTo>
                <a:lnTo>
                  <a:pt x="2085244" y="2222290"/>
                </a:lnTo>
                <a:lnTo>
                  <a:pt x="2156383" y="2156383"/>
                </a:lnTo>
                <a:lnTo>
                  <a:pt x="2222290" y="2085244"/>
                </a:lnTo>
                <a:lnTo>
                  <a:pt x="2282640" y="2009198"/>
                </a:lnTo>
                <a:lnTo>
                  <a:pt x="2337107" y="1928570"/>
                </a:lnTo>
                <a:lnTo>
                  <a:pt x="2385366" y="1843684"/>
                </a:lnTo>
                <a:lnTo>
                  <a:pt x="2427093" y="1754867"/>
                </a:lnTo>
                <a:lnTo>
                  <a:pt x="2461962" y="1662443"/>
                </a:lnTo>
                <a:lnTo>
                  <a:pt x="2489648" y="1566737"/>
                </a:lnTo>
                <a:lnTo>
                  <a:pt x="2509827" y="1468074"/>
                </a:lnTo>
                <a:lnTo>
                  <a:pt x="2522172" y="1366780"/>
                </a:lnTo>
                <a:lnTo>
                  <a:pt x="2526360" y="1263180"/>
                </a:lnTo>
                <a:lnTo>
                  <a:pt x="2522172" y="1159579"/>
                </a:lnTo>
                <a:lnTo>
                  <a:pt x="2509827" y="1058285"/>
                </a:lnTo>
                <a:lnTo>
                  <a:pt x="2489648" y="959622"/>
                </a:lnTo>
                <a:lnTo>
                  <a:pt x="2461962" y="863916"/>
                </a:lnTo>
                <a:lnTo>
                  <a:pt x="2427093" y="771492"/>
                </a:lnTo>
                <a:lnTo>
                  <a:pt x="2385366" y="682675"/>
                </a:lnTo>
                <a:lnTo>
                  <a:pt x="2337107" y="597790"/>
                </a:lnTo>
                <a:lnTo>
                  <a:pt x="2282640" y="517161"/>
                </a:lnTo>
                <a:lnTo>
                  <a:pt x="2222290" y="441115"/>
                </a:lnTo>
                <a:lnTo>
                  <a:pt x="2156383" y="369976"/>
                </a:lnTo>
                <a:lnTo>
                  <a:pt x="2085244" y="304069"/>
                </a:lnTo>
                <a:lnTo>
                  <a:pt x="2009198" y="243720"/>
                </a:lnTo>
                <a:lnTo>
                  <a:pt x="1928570" y="189253"/>
                </a:lnTo>
                <a:lnTo>
                  <a:pt x="1843684" y="140993"/>
                </a:lnTo>
                <a:lnTo>
                  <a:pt x="1754867" y="99266"/>
                </a:lnTo>
                <a:lnTo>
                  <a:pt x="1662443" y="64397"/>
                </a:lnTo>
                <a:lnTo>
                  <a:pt x="1566737" y="36711"/>
                </a:lnTo>
                <a:lnTo>
                  <a:pt x="1468074" y="16532"/>
                </a:lnTo>
                <a:lnTo>
                  <a:pt x="1366780" y="4187"/>
                </a:lnTo>
                <a:lnTo>
                  <a:pt x="12631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C472F5D3-56D5-5646-ADB1-16F428BFE38E}"/>
              </a:ext>
            </a:extLst>
          </p:cNvPr>
          <p:cNvSpPr/>
          <p:nvPr/>
        </p:nvSpPr>
        <p:spPr>
          <a:xfrm>
            <a:off x="3672001" y="559061"/>
            <a:ext cx="1799996" cy="1799996"/>
          </a:xfrm>
          <a:custGeom>
            <a:avLst/>
            <a:gdLst/>
            <a:ahLst/>
            <a:cxnLst/>
            <a:rect l="l" t="t" r="r" b="b"/>
            <a:pathLst>
              <a:path w="1799996" h="1799996">
                <a:moveTo>
                  <a:pt x="899998" y="0"/>
                </a:moveTo>
                <a:lnTo>
                  <a:pt x="826184" y="2983"/>
                </a:lnTo>
                <a:lnTo>
                  <a:pt x="754014" y="11779"/>
                </a:lnTo>
                <a:lnTo>
                  <a:pt x="683719" y="26156"/>
                </a:lnTo>
                <a:lnTo>
                  <a:pt x="615530" y="45882"/>
                </a:lnTo>
                <a:lnTo>
                  <a:pt x="549679" y="70726"/>
                </a:lnTo>
                <a:lnTo>
                  <a:pt x="486398" y="100456"/>
                </a:lnTo>
                <a:lnTo>
                  <a:pt x="425918" y="134841"/>
                </a:lnTo>
                <a:lnTo>
                  <a:pt x="368472" y="173648"/>
                </a:lnTo>
                <a:lnTo>
                  <a:pt x="314290" y="216646"/>
                </a:lnTo>
                <a:lnTo>
                  <a:pt x="263604" y="263604"/>
                </a:lnTo>
                <a:lnTo>
                  <a:pt x="216646" y="314290"/>
                </a:lnTo>
                <a:lnTo>
                  <a:pt x="173648" y="368472"/>
                </a:lnTo>
                <a:lnTo>
                  <a:pt x="134841" y="425918"/>
                </a:lnTo>
                <a:lnTo>
                  <a:pt x="100456" y="486398"/>
                </a:lnTo>
                <a:lnTo>
                  <a:pt x="70726" y="549679"/>
                </a:lnTo>
                <a:lnTo>
                  <a:pt x="45882" y="615530"/>
                </a:lnTo>
                <a:lnTo>
                  <a:pt x="26156" y="683719"/>
                </a:lnTo>
                <a:lnTo>
                  <a:pt x="11779" y="754014"/>
                </a:lnTo>
                <a:lnTo>
                  <a:pt x="2983" y="826184"/>
                </a:lnTo>
                <a:lnTo>
                  <a:pt x="0" y="899998"/>
                </a:lnTo>
                <a:lnTo>
                  <a:pt x="2983" y="973811"/>
                </a:lnTo>
                <a:lnTo>
                  <a:pt x="11779" y="1045981"/>
                </a:lnTo>
                <a:lnTo>
                  <a:pt x="26156" y="1116277"/>
                </a:lnTo>
                <a:lnTo>
                  <a:pt x="45882" y="1184466"/>
                </a:lnTo>
                <a:lnTo>
                  <a:pt x="70726" y="1250316"/>
                </a:lnTo>
                <a:lnTo>
                  <a:pt x="100456" y="1313598"/>
                </a:lnTo>
                <a:lnTo>
                  <a:pt x="134841" y="1374077"/>
                </a:lnTo>
                <a:lnTo>
                  <a:pt x="173648" y="1431524"/>
                </a:lnTo>
                <a:lnTo>
                  <a:pt x="216646" y="1485706"/>
                </a:lnTo>
                <a:lnTo>
                  <a:pt x="263604" y="1536392"/>
                </a:lnTo>
                <a:lnTo>
                  <a:pt x="314290" y="1583349"/>
                </a:lnTo>
                <a:lnTo>
                  <a:pt x="368472" y="1626348"/>
                </a:lnTo>
                <a:lnTo>
                  <a:pt x="425918" y="1665155"/>
                </a:lnTo>
                <a:lnTo>
                  <a:pt x="486398" y="1699539"/>
                </a:lnTo>
                <a:lnTo>
                  <a:pt x="549679" y="1729269"/>
                </a:lnTo>
                <a:lnTo>
                  <a:pt x="615530" y="1754113"/>
                </a:lnTo>
                <a:lnTo>
                  <a:pt x="683719" y="1773839"/>
                </a:lnTo>
                <a:lnTo>
                  <a:pt x="754014" y="1788216"/>
                </a:lnTo>
                <a:lnTo>
                  <a:pt x="826184" y="1797012"/>
                </a:lnTo>
                <a:lnTo>
                  <a:pt x="899998" y="1799996"/>
                </a:lnTo>
                <a:lnTo>
                  <a:pt x="973811" y="1797012"/>
                </a:lnTo>
                <a:lnTo>
                  <a:pt x="1045981" y="1788216"/>
                </a:lnTo>
                <a:lnTo>
                  <a:pt x="1116277" y="1773839"/>
                </a:lnTo>
                <a:lnTo>
                  <a:pt x="1184466" y="1754113"/>
                </a:lnTo>
                <a:lnTo>
                  <a:pt x="1250316" y="1729269"/>
                </a:lnTo>
                <a:lnTo>
                  <a:pt x="1313598" y="1699539"/>
                </a:lnTo>
                <a:lnTo>
                  <a:pt x="1374077" y="1665155"/>
                </a:lnTo>
                <a:lnTo>
                  <a:pt x="1431524" y="1626348"/>
                </a:lnTo>
                <a:lnTo>
                  <a:pt x="1485706" y="1583349"/>
                </a:lnTo>
                <a:lnTo>
                  <a:pt x="1536392" y="1536392"/>
                </a:lnTo>
                <a:lnTo>
                  <a:pt x="1583349" y="1485706"/>
                </a:lnTo>
                <a:lnTo>
                  <a:pt x="1626348" y="1431524"/>
                </a:lnTo>
                <a:lnTo>
                  <a:pt x="1665155" y="1374077"/>
                </a:lnTo>
                <a:lnTo>
                  <a:pt x="1699539" y="1313598"/>
                </a:lnTo>
                <a:lnTo>
                  <a:pt x="1729269" y="1250316"/>
                </a:lnTo>
                <a:lnTo>
                  <a:pt x="1754113" y="1184466"/>
                </a:lnTo>
                <a:lnTo>
                  <a:pt x="1773839" y="1116277"/>
                </a:lnTo>
                <a:lnTo>
                  <a:pt x="1788216" y="1045981"/>
                </a:lnTo>
                <a:lnTo>
                  <a:pt x="1797012" y="973811"/>
                </a:lnTo>
                <a:lnTo>
                  <a:pt x="1799996" y="899998"/>
                </a:lnTo>
                <a:lnTo>
                  <a:pt x="1797012" y="826184"/>
                </a:lnTo>
                <a:lnTo>
                  <a:pt x="1788216" y="754014"/>
                </a:lnTo>
                <a:lnTo>
                  <a:pt x="1773839" y="683719"/>
                </a:lnTo>
                <a:lnTo>
                  <a:pt x="1754113" y="615530"/>
                </a:lnTo>
                <a:lnTo>
                  <a:pt x="1729269" y="549679"/>
                </a:lnTo>
                <a:lnTo>
                  <a:pt x="1699539" y="486398"/>
                </a:lnTo>
                <a:lnTo>
                  <a:pt x="1665155" y="425918"/>
                </a:lnTo>
                <a:lnTo>
                  <a:pt x="1626348" y="368472"/>
                </a:lnTo>
                <a:lnTo>
                  <a:pt x="1583349" y="314290"/>
                </a:lnTo>
                <a:lnTo>
                  <a:pt x="1536392" y="263604"/>
                </a:lnTo>
                <a:lnTo>
                  <a:pt x="1485706" y="216646"/>
                </a:lnTo>
                <a:lnTo>
                  <a:pt x="1431524" y="173648"/>
                </a:lnTo>
                <a:lnTo>
                  <a:pt x="1374077" y="134841"/>
                </a:lnTo>
                <a:lnTo>
                  <a:pt x="1313598" y="100456"/>
                </a:lnTo>
                <a:lnTo>
                  <a:pt x="1250316" y="70726"/>
                </a:lnTo>
                <a:lnTo>
                  <a:pt x="1184466" y="45882"/>
                </a:lnTo>
                <a:lnTo>
                  <a:pt x="1116277" y="26156"/>
                </a:lnTo>
                <a:lnTo>
                  <a:pt x="1045981" y="11779"/>
                </a:lnTo>
                <a:lnTo>
                  <a:pt x="973811" y="2983"/>
                </a:lnTo>
                <a:lnTo>
                  <a:pt x="899998" y="0"/>
                </a:lnTo>
                <a:close/>
              </a:path>
            </a:pathLst>
          </a:custGeom>
          <a:solidFill>
            <a:srgbClr val="009D3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B5BBDC10-3421-EB40-AC9A-4142F09DD1E4}"/>
              </a:ext>
            </a:extLst>
          </p:cNvPr>
          <p:cNvSpPr txBox="1"/>
          <p:nvPr/>
        </p:nvSpPr>
        <p:spPr>
          <a:xfrm>
            <a:off x="3892797" y="1225578"/>
            <a:ext cx="1356056" cy="3913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it-IT" sz="2300" b="1" dirty="0">
                <a:solidFill>
                  <a:srgbClr val="FFFFFF"/>
                </a:solidFill>
                <a:latin typeface="Lato"/>
                <a:cs typeface="Lato"/>
              </a:rPr>
              <a:t>A</a:t>
            </a:r>
            <a:r>
              <a:rPr sz="2300" b="1" dirty="0">
                <a:solidFill>
                  <a:srgbClr val="FFFFFF"/>
                </a:solidFill>
                <a:latin typeface="Lato"/>
                <a:cs typeface="Lato"/>
              </a:rPr>
              <a:t>mbiente</a:t>
            </a:r>
            <a:endParaRPr sz="2300" dirty="0">
              <a:latin typeface="Lato"/>
              <a:cs typeface="Lato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61368EA5-2437-7C4B-9108-D44E0E275E83}"/>
              </a:ext>
            </a:extLst>
          </p:cNvPr>
          <p:cNvSpPr/>
          <p:nvPr/>
        </p:nvSpPr>
        <p:spPr>
          <a:xfrm>
            <a:off x="2088436" y="2953496"/>
            <a:ext cx="1691126" cy="1691126"/>
          </a:xfrm>
          <a:custGeom>
            <a:avLst/>
            <a:gdLst/>
            <a:ahLst/>
            <a:cxnLst/>
            <a:rect l="l" t="t" r="r" b="b"/>
            <a:pathLst>
              <a:path w="1799996" h="1799996">
                <a:moveTo>
                  <a:pt x="899998" y="0"/>
                </a:moveTo>
                <a:lnTo>
                  <a:pt x="826184" y="2983"/>
                </a:lnTo>
                <a:lnTo>
                  <a:pt x="754014" y="11779"/>
                </a:lnTo>
                <a:lnTo>
                  <a:pt x="683719" y="26156"/>
                </a:lnTo>
                <a:lnTo>
                  <a:pt x="615530" y="45882"/>
                </a:lnTo>
                <a:lnTo>
                  <a:pt x="549679" y="70726"/>
                </a:lnTo>
                <a:lnTo>
                  <a:pt x="486398" y="100456"/>
                </a:lnTo>
                <a:lnTo>
                  <a:pt x="425918" y="134841"/>
                </a:lnTo>
                <a:lnTo>
                  <a:pt x="368472" y="173648"/>
                </a:lnTo>
                <a:lnTo>
                  <a:pt x="314290" y="216646"/>
                </a:lnTo>
                <a:lnTo>
                  <a:pt x="263604" y="263604"/>
                </a:lnTo>
                <a:lnTo>
                  <a:pt x="216646" y="314290"/>
                </a:lnTo>
                <a:lnTo>
                  <a:pt x="173648" y="368472"/>
                </a:lnTo>
                <a:lnTo>
                  <a:pt x="134841" y="425918"/>
                </a:lnTo>
                <a:lnTo>
                  <a:pt x="100456" y="486398"/>
                </a:lnTo>
                <a:lnTo>
                  <a:pt x="70726" y="549679"/>
                </a:lnTo>
                <a:lnTo>
                  <a:pt x="45882" y="615530"/>
                </a:lnTo>
                <a:lnTo>
                  <a:pt x="26156" y="683719"/>
                </a:lnTo>
                <a:lnTo>
                  <a:pt x="11779" y="754014"/>
                </a:lnTo>
                <a:lnTo>
                  <a:pt x="2983" y="826184"/>
                </a:lnTo>
                <a:lnTo>
                  <a:pt x="0" y="899998"/>
                </a:lnTo>
                <a:lnTo>
                  <a:pt x="2983" y="973811"/>
                </a:lnTo>
                <a:lnTo>
                  <a:pt x="11779" y="1045981"/>
                </a:lnTo>
                <a:lnTo>
                  <a:pt x="26156" y="1116277"/>
                </a:lnTo>
                <a:lnTo>
                  <a:pt x="45882" y="1184466"/>
                </a:lnTo>
                <a:lnTo>
                  <a:pt x="70726" y="1250316"/>
                </a:lnTo>
                <a:lnTo>
                  <a:pt x="100456" y="1313598"/>
                </a:lnTo>
                <a:lnTo>
                  <a:pt x="134841" y="1374077"/>
                </a:lnTo>
                <a:lnTo>
                  <a:pt x="173648" y="1431524"/>
                </a:lnTo>
                <a:lnTo>
                  <a:pt x="216646" y="1485706"/>
                </a:lnTo>
                <a:lnTo>
                  <a:pt x="263604" y="1536392"/>
                </a:lnTo>
                <a:lnTo>
                  <a:pt x="314290" y="1583349"/>
                </a:lnTo>
                <a:lnTo>
                  <a:pt x="368472" y="1626348"/>
                </a:lnTo>
                <a:lnTo>
                  <a:pt x="425918" y="1665155"/>
                </a:lnTo>
                <a:lnTo>
                  <a:pt x="486398" y="1699539"/>
                </a:lnTo>
                <a:lnTo>
                  <a:pt x="549679" y="1729269"/>
                </a:lnTo>
                <a:lnTo>
                  <a:pt x="615530" y="1754113"/>
                </a:lnTo>
                <a:lnTo>
                  <a:pt x="683719" y="1773839"/>
                </a:lnTo>
                <a:lnTo>
                  <a:pt x="754014" y="1788216"/>
                </a:lnTo>
                <a:lnTo>
                  <a:pt x="826184" y="1797012"/>
                </a:lnTo>
                <a:lnTo>
                  <a:pt x="899998" y="1799996"/>
                </a:lnTo>
                <a:lnTo>
                  <a:pt x="973811" y="1797012"/>
                </a:lnTo>
                <a:lnTo>
                  <a:pt x="1045981" y="1788216"/>
                </a:lnTo>
                <a:lnTo>
                  <a:pt x="1116277" y="1773839"/>
                </a:lnTo>
                <a:lnTo>
                  <a:pt x="1184466" y="1754113"/>
                </a:lnTo>
                <a:lnTo>
                  <a:pt x="1250316" y="1729269"/>
                </a:lnTo>
                <a:lnTo>
                  <a:pt x="1313598" y="1699539"/>
                </a:lnTo>
                <a:lnTo>
                  <a:pt x="1374077" y="1665155"/>
                </a:lnTo>
                <a:lnTo>
                  <a:pt x="1431524" y="1626348"/>
                </a:lnTo>
                <a:lnTo>
                  <a:pt x="1485706" y="1583349"/>
                </a:lnTo>
                <a:lnTo>
                  <a:pt x="1536392" y="1536392"/>
                </a:lnTo>
                <a:lnTo>
                  <a:pt x="1583349" y="1485706"/>
                </a:lnTo>
                <a:lnTo>
                  <a:pt x="1626348" y="1431524"/>
                </a:lnTo>
                <a:lnTo>
                  <a:pt x="1665155" y="1374077"/>
                </a:lnTo>
                <a:lnTo>
                  <a:pt x="1699539" y="1313598"/>
                </a:lnTo>
                <a:lnTo>
                  <a:pt x="1729269" y="1250316"/>
                </a:lnTo>
                <a:lnTo>
                  <a:pt x="1754113" y="1184466"/>
                </a:lnTo>
                <a:lnTo>
                  <a:pt x="1773839" y="1116277"/>
                </a:lnTo>
                <a:lnTo>
                  <a:pt x="1788216" y="1045981"/>
                </a:lnTo>
                <a:lnTo>
                  <a:pt x="1797012" y="973811"/>
                </a:lnTo>
                <a:lnTo>
                  <a:pt x="1799996" y="899998"/>
                </a:lnTo>
                <a:lnTo>
                  <a:pt x="1797012" y="826184"/>
                </a:lnTo>
                <a:lnTo>
                  <a:pt x="1788216" y="754014"/>
                </a:lnTo>
                <a:lnTo>
                  <a:pt x="1773839" y="683719"/>
                </a:lnTo>
                <a:lnTo>
                  <a:pt x="1754113" y="615530"/>
                </a:lnTo>
                <a:lnTo>
                  <a:pt x="1729269" y="549679"/>
                </a:lnTo>
                <a:lnTo>
                  <a:pt x="1699539" y="486398"/>
                </a:lnTo>
                <a:lnTo>
                  <a:pt x="1665155" y="425918"/>
                </a:lnTo>
                <a:lnTo>
                  <a:pt x="1626348" y="368472"/>
                </a:lnTo>
                <a:lnTo>
                  <a:pt x="1583349" y="314290"/>
                </a:lnTo>
                <a:lnTo>
                  <a:pt x="1536392" y="263604"/>
                </a:lnTo>
                <a:lnTo>
                  <a:pt x="1485706" y="216646"/>
                </a:lnTo>
                <a:lnTo>
                  <a:pt x="1431524" y="173648"/>
                </a:lnTo>
                <a:lnTo>
                  <a:pt x="1374077" y="134841"/>
                </a:lnTo>
                <a:lnTo>
                  <a:pt x="1313598" y="100456"/>
                </a:lnTo>
                <a:lnTo>
                  <a:pt x="1250316" y="70726"/>
                </a:lnTo>
                <a:lnTo>
                  <a:pt x="1184466" y="45882"/>
                </a:lnTo>
                <a:lnTo>
                  <a:pt x="1116277" y="26156"/>
                </a:lnTo>
                <a:lnTo>
                  <a:pt x="1045981" y="11779"/>
                </a:lnTo>
                <a:lnTo>
                  <a:pt x="973811" y="2983"/>
                </a:lnTo>
                <a:lnTo>
                  <a:pt x="899998" y="0"/>
                </a:lnTo>
                <a:close/>
              </a:path>
            </a:pathLst>
          </a:custGeom>
          <a:solidFill>
            <a:srgbClr val="009D3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7343625-BA73-C946-BC60-EFDFADB5DCA9}"/>
              </a:ext>
            </a:extLst>
          </p:cNvPr>
          <p:cNvSpPr txBox="1"/>
          <p:nvPr/>
        </p:nvSpPr>
        <p:spPr>
          <a:xfrm>
            <a:off x="2228338" y="3565577"/>
            <a:ext cx="1398642" cy="3913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it-IT" sz="2300" b="1" dirty="0">
                <a:solidFill>
                  <a:srgbClr val="FFFFFF"/>
                </a:solidFill>
                <a:latin typeface="Lato"/>
                <a:cs typeface="Lato"/>
              </a:rPr>
              <a:t>Società</a:t>
            </a:r>
            <a:endParaRPr sz="2300" dirty="0">
              <a:latin typeface="Lato"/>
              <a:cs typeface="Lato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E226D623-F380-FE4C-B117-01489D827563}"/>
              </a:ext>
            </a:extLst>
          </p:cNvPr>
          <p:cNvSpPr/>
          <p:nvPr/>
        </p:nvSpPr>
        <p:spPr>
          <a:xfrm>
            <a:off x="5346437" y="2953496"/>
            <a:ext cx="1691126" cy="1691126"/>
          </a:xfrm>
          <a:custGeom>
            <a:avLst/>
            <a:gdLst/>
            <a:ahLst/>
            <a:cxnLst/>
            <a:rect l="l" t="t" r="r" b="b"/>
            <a:pathLst>
              <a:path w="1799996" h="1799996">
                <a:moveTo>
                  <a:pt x="899998" y="0"/>
                </a:moveTo>
                <a:lnTo>
                  <a:pt x="826184" y="2983"/>
                </a:lnTo>
                <a:lnTo>
                  <a:pt x="754014" y="11779"/>
                </a:lnTo>
                <a:lnTo>
                  <a:pt x="683719" y="26156"/>
                </a:lnTo>
                <a:lnTo>
                  <a:pt x="615530" y="45882"/>
                </a:lnTo>
                <a:lnTo>
                  <a:pt x="549679" y="70726"/>
                </a:lnTo>
                <a:lnTo>
                  <a:pt x="486398" y="100456"/>
                </a:lnTo>
                <a:lnTo>
                  <a:pt x="425918" y="134841"/>
                </a:lnTo>
                <a:lnTo>
                  <a:pt x="368472" y="173648"/>
                </a:lnTo>
                <a:lnTo>
                  <a:pt x="314290" y="216646"/>
                </a:lnTo>
                <a:lnTo>
                  <a:pt x="263604" y="263604"/>
                </a:lnTo>
                <a:lnTo>
                  <a:pt x="216646" y="314290"/>
                </a:lnTo>
                <a:lnTo>
                  <a:pt x="173648" y="368472"/>
                </a:lnTo>
                <a:lnTo>
                  <a:pt x="134841" y="425918"/>
                </a:lnTo>
                <a:lnTo>
                  <a:pt x="100456" y="486398"/>
                </a:lnTo>
                <a:lnTo>
                  <a:pt x="70726" y="549679"/>
                </a:lnTo>
                <a:lnTo>
                  <a:pt x="45882" y="615530"/>
                </a:lnTo>
                <a:lnTo>
                  <a:pt x="26156" y="683719"/>
                </a:lnTo>
                <a:lnTo>
                  <a:pt x="11779" y="754014"/>
                </a:lnTo>
                <a:lnTo>
                  <a:pt x="2983" y="826184"/>
                </a:lnTo>
                <a:lnTo>
                  <a:pt x="0" y="899998"/>
                </a:lnTo>
                <a:lnTo>
                  <a:pt x="2983" y="973811"/>
                </a:lnTo>
                <a:lnTo>
                  <a:pt x="11779" y="1045981"/>
                </a:lnTo>
                <a:lnTo>
                  <a:pt x="26156" y="1116277"/>
                </a:lnTo>
                <a:lnTo>
                  <a:pt x="45882" y="1184466"/>
                </a:lnTo>
                <a:lnTo>
                  <a:pt x="70726" y="1250316"/>
                </a:lnTo>
                <a:lnTo>
                  <a:pt x="100456" y="1313598"/>
                </a:lnTo>
                <a:lnTo>
                  <a:pt x="134841" y="1374077"/>
                </a:lnTo>
                <a:lnTo>
                  <a:pt x="173648" y="1431524"/>
                </a:lnTo>
                <a:lnTo>
                  <a:pt x="216646" y="1485706"/>
                </a:lnTo>
                <a:lnTo>
                  <a:pt x="263604" y="1536392"/>
                </a:lnTo>
                <a:lnTo>
                  <a:pt x="314290" y="1583349"/>
                </a:lnTo>
                <a:lnTo>
                  <a:pt x="368472" y="1626348"/>
                </a:lnTo>
                <a:lnTo>
                  <a:pt x="425918" y="1665155"/>
                </a:lnTo>
                <a:lnTo>
                  <a:pt x="486398" y="1699539"/>
                </a:lnTo>
                <a:lnTo>
                  <a:pt x="549679" y="1729269"/>
                </a:lnTo>
                <a:lnTo>
                  <a:pt x="615530" y="1754113"/>
                </a:lnTo>
                <a:lnTo>
                  <a:pt x="683719" y="1773839"/>
                </a:lnTo>
                <a:lnTo>
                  <a:pt x="754014" y="1788216"/>
                </a:lnTo>
                <a:lnTo>
                  <a:pt x="826184" y="1797012"/>
                </a:lnTo>
                <a:lnTo>
                  <a:pt x="899998" y="1799996"/>
                </a:lnTo>
                <a:lnTo>
                  <a:pt x="973811" y="1797012"/>
                </a:lnTo>
                <a:lnTo>
                  <a:pt x="1045981" y="1788216"/>
                </a:lnTo>
                <a:lnTo>
                  <a:pt x="1116277" y="1773839"/>
                </a:lnTo>
                <a:lnTo>
                  <a:pt x="1184466" y="1754113"/>
                </a:lnTo>
                <a:lnTo>
                  <a:pt x="1250316" y="1729269"/>
                </a:lnTo>
                <a:lnTo>
                  <a:pt x="1313598" y="1699539"/>
                </a:lnTo>
                <a:lnTo>
                  <a:pt x="1374077" y="1665155"/>
                </a:lnTo>
                <a:lnTo>
                  <a:pt x="1431524" y="1626348"/>
                </a:lnTo>
                <a:lnTo>
                  <a:pt x="1485706" y="1583349"/>
                </a:lnTo>
                <a:lnTo>
                  <a:pt x="1536392" y="1536392"/>
                </a:lnTo>
                <a:lnTo>
                  <a:pt x="1583349" y="1485706"/>
                </a:lnTo>
                <a:lnTo>
                  <a:pt x="1626348" y="1431524"/>
                </a:lnTo>
                <a:lnTo>
                  <a:pt x="1665155" y="1374077"/>
                </a:lnTo>
                <a:lnTo>
                  <a:pt x="1699539" y="1313598"/>
                </a:lnTo>
                <a:lnTo>
                  <a:pt x="1729269" y="1250316"/>
                </a:lnTo>
                <a:lnTo>
                  <a:pt x="1754113" y="1184466"/>
                </a:lnTo>
                <a:lnTo>
                  <a:pt x="1773839" y="1116277"/>
                </a:lnTo>
                <a:lnTo>
                  <a:pt x="1788216" y="1045981"/>
                </a:lnTo>
                <a:lnTo>
                  <a:pt x="1797012" y="973811"/>
                </a:lnTo>
                <a:lnTo>
                  <a:pt x="1799996" y="899998"/>
                </a:lnTo>
                <a:lnTo>
                  <a:pt x="1797012" y="826184"/>
                </a:lnTo>
                <a:lnTo>
                  <a:pt x="1788216" y="754014"/>
                </a:lnTo>
                <a:lnTo>
                  <a:pt x="1773839" y="683719"/>
                </a:lnTo>
                <a:lnTo>
                  <a:pt x="1754113" y="615530"/>
                </a:lnTo>
                <a:lnTo>
                  <a:pt x="1729269" y="549679"/>
                </a:lnTo>
                <a:lnTo>
                  <a:pt x="1699539" y="486398"/>
                </a:lnTo>
                <a:lnTo>
                  <a:pt x="1665155" y="425918"/>
                </a:lnTo>
                <a:lnTo>
                  <a:pt x="1626348" y="368472"/>
                </a:lnTo>
                <a:lnTo>
                  <a:pt x="1583349" y="314290"/>
                </a:lnTo>
                <a:lnTo>
                  <a:pt x="1536392" y="263604"/>
                </a:lnTo>
                <a:lnTo>
                  <a:pt x="1485706" y="216646"/>
                </a:lnTo>
                <a:lnTo>
                  <a:pt x="1431524" y="173648"/>
                </a:lnTo>
                <a:lnTo>
                  <a:pt x="1374077" y="134841"/>
                </a:lnTo>
                <a:lnTo>
                  <a:pt x="1313598" y="100456"/>
                </a:lnTo>
                <a:lnTo>
                  <a:pt x="1250316" y="70726"/>
                </a:lnTo>
                <a:lnTo>
                  <a:pt x="1184466" y="45882"/>
                </a:lnTo>
                <a:lnTo>
                  <a:pt x="1116277" y="26156"/>
                </a:lnTo>
                <a:lnTo>
                  <a:pt x="1045981" y="11779"/>
                </a:lnTo>
                <a:lnTo>
                  <a:pt x="973811" y="2983"/>
                </a:lnTo>
                <a:lnTo>
                  <a:pt x="899998" y="0"/>
                </a:lnTo>
                <a:close/>
              </a:path>
            </a:pathLst>
          </a:custGeom>
          <a:solidFill>
            <a:srgbClr val="009D3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97DC9CBC-51E0-FE4C-96F1-25291A1FC086}"/>
              </a:ext>
            </a:extLst>
          </p:cNvPr>
          <p:cNvSpPr txBox="1"/>
          <p:nvPr/>
        </p:nvSpPr>
        <p:spPr>
          <a:xfrm>
            <a:off x="5346069" y="3565576"/>
            <a:ext cx="1679676" cy="39136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it-IT" sz="2300" b="1" dirty="0">
                <a:solidFill>
                  <a:srgbClr val="FFFFFF"/>
                </a:solidFill>
                <a:latin typeface="Lato"/>
                <a:cs typeface="Lato"/>
              </a:rPr>
              <a:t>E</a:t>
            </a:r>
            <a:r>
              <a:rPr sz="2300" b="1" dirty="0">
                <a:solidFill>
                  <a:srgbClr val="FFFFFF"/>
                </a:solidFill>
                <a:latin typeface="Lato"/>
                <a:cs typeface="Lato"/>
              </a:rPr>
              <a:t>conomia</a:t>
            </a:r>
            <a:endParaRPr sz="2300" dirty="0">
              <a:latin typeface="Lato"/>
              <a:cs typeface="Lato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2931036" y="2056994"/>
            <a:ext cx="3169398" cy="2871358"/>
            <a:chOff x="2829017" y="2233507"/>
            <a:chExt cx="3373435" cy="3056208"/>
          </a:xfrm>
          <a:solidFill>
            <a:schemeClr val="bg1">
              <a:lumMod val="85000"/>
            </a:schemeClr>
          </a:solidFill>
        </p:grpSpPr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AE3C7AD5-F55E-744F-B5AF-6BC914F1E1E1}"/>
                </a:ext>
              </a:extLst>
            </p:cNvPr>
            <p:cNvSpPr/>
            <p:nvPr/>
          </p:nvSpPr>
          <p:spPr>
            <a:xfrm>
              <a:off x="2829017" y="2298075"/>
              <a:ext cx="465112" cy="350951"/>
            </a:xfrm>
            <a:custGeom>
              <a:avLst/>
              <a:gdLst/>
              <a:ahLst/>
              <a:cxnLst/>
              <a:rect l="l" t="t" r="r" b="b"/>
              <a:pathLst>
                <a:path w="465112" h="350951">
                  <a:moveTo>
                    <a:pt x="351015" y="0"/>
                  </a:moveTo>
                  <a:lnTo>
                    <a:pt x="0" y="113969"/>
                  </a:lnTo>
                  <a:lnTo>
                    <a:pt x="465112" y="350951"/>
                  </a:lnTo>
                  <a:lnTo>
                    <a:pt x="35101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1828C9A4-33F4-2B42-A8ED-7EBAB12C7ACB}"/>
                </a:ext>
              </a:extLst>
            </p:cNvPr>
            <p:cNvSpPr/>
            <p:nvPr/>
          </p:nvSpPr>
          <p:spPr>
            <a:xfrm>
              <a:off x="5705997" y="2233507"/>
              <a:ext cx="496455" cy="328790"/>
            </a:xfrm>
            <a:custGeom>
              <a:avLst/>
              <a:gdLst/>
              <a:ahLst/>
              <a:cxnLst/>
              <a:rect l="l" t="t" r="r" b="b"/>
              <a:pathLst>
                <a:path w="496455" h="328790">
                  <a:moveTo>
                    <a:pt x="496455" y="0"/>
                  </a:moveTo>
                  <a:lnTo>
                    <a:pt x="0" y="161302"/>
                  </a:lnTo>
                  <a:lnTo>
                    <a:pt x="328841" y="328790"/>
                  </a:lnTo>
                  <a:lnTo>
                    <a:pt x="49645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702FFF2D-404B-9649-8868-1CAEB84D1E92}"/>
                </a:ext>
              </a:extLst>
            </p:cNvPr>
            <p:cNvSpPr/>
            <p:nvPr/>
          </p:nvSpPr>
          <p:spPr>
            <a:xfrm>
              <a:off x="4370095" y="4767720"/>
              <a:ext cx="260896" cy="521995"/>
            </a:xfrm>
            <a:custGeom>
              <a:avLst/>
              <a:gdLst/>
              <a:ahLst/>
              <a:cxnLst/>
              <a:rect l="l" t="t" r="r" b="b"/>
              <a:pathLst>
                <a:path w="260896" h="521995">
                  <a:moveTo>
                    <a:pt x="260896" y="0"/>
                  </a:moveTo>
                  <a:lnTo>
                    <a:pt x="0" y="260985"/>
                  </a:lnTo>
                  <a:lnTo>
                    <a:pt x="260896" y="521995"/>
                  </a:lnTo>
                  <a:lnTo>
                    <a:pt x="26089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9B4BE9F6-FD93-E34E-BB60-F39D21A83849}"/>
              </a:ext>
            </a:extLst>
          </p:cNvPr>
          <p:cNvSpPr txBox="1"/>
          <p:nvPr/>
        </p:nvSpPr>
        <p:spPr>
          <a:xfrm>
            <a:off x="3717175" y="2702904"/>
            <a:ext cx="1700098" cy="74991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137160" algn="ctr">
              <a:lnSpc>
                <a:spcPct val="100000"/>
              </a:lnSpc>
            </a:pPr>
            <a:r>
              <a:rPr sz="2400" spc="-145" dirty="0">
                <a:solidFill>
                  <a:srgbClr val="FFFFFF"/>
                </a:solidFill>
                <a:latin typeface="Lato"/>
                <a:cs typeface="Lato"/>
              </a:rPr>
              <a:t>S</a:t>
            </a:r>
            <a:r>
              <a:rPr sz="2400" spc="-80" dirty="0">
                <a:solidFill>
                  <a:srgbClr val="FFFFFF"/>
                </a:solidFill>
                <a:latin typeface="Lato"/>
                <a:cs typeface="Lato"/>
              </a:rPr>
              <a:t>viluppo sos</a:t>
            </a:r>
            <a:r>
              <a:rPr sz="2400" spc="-85" dirty="0">
                <a:solidFill>
                  <a:srgbClr val="FFFFFF"/>
                </a:solidFill>
                <a:latin typeface="Lato"/>
                <a:cs typeface="Lato"/>
              </a:rPr>
              <a:t>t</a:t>
            </a:r>
            <a:r>
              <a:rPr sz="2400" spc="-80" dirty="0">
                <a:solidFill>
                  <a:srgbClr val="FFFFFF"/>
                </a:solidFill>
                <a:latin typeface="Lato"/>
                <a:cs typeface="Lato"/>
              </a:rPr>
              <a:t>enibile</a:t>
            </a:r>
            <a:endParaRPr sz="2400" dirty="0">
              <a:latin typeface="Lato"/>
              <a:cs typeface="Lato"/>
            </a:endParaRP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B5BBDC10-3421-EB40-AC9A-4142F09DD1E4}"/>
              </a:ext>
            </a:extLst>
          </p:cNvPr>
          <p:cNvSpPr txBox="1"/>
          <p:nvPr/>
        </p:nvSpPr>
        <p:spPr>
          <a:xfrm>
            <a:off x="795760" y="5219158"/>
            <a:ext cx="7656519" cy="4597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it-IT" sz="2200" b="1" dirty="0">
                <a:latin typeface="Lato"/>
                <a:cs typeface="Lato"/>
              </a:rPr>
              <a:t>Produzione   Consegna   Vendita   Consumo</a:t>
            </a:r>
            <a:endParaRPr sz="2200" b="1" dirty="0">
              <a:latin typeface="Lato"/>
              <a:cs typeface="Lato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6874073" y="2056994"/>
            <a:ext cx="1961774" cy="2195580"/>
            <a:chOff x="6588224" y="727702"/>
            <a:chExt cx="2542615" cy="2845648"/>
          </a:xfrm>
        </p:grpSpPr>
        <p:sp>
          <p:nvSpPr>
            <p:cNvPr id="29" name="object 5">
              <a:extLst>
                <a:ext uri="{FF2B5EF4-FFF2-40B4-BE49-F238E27FC236}">
                  <a16:creationId xmlns:a16="http://schemas.microsoft.com/office/drawing/2014/main" id="{C472F5D3-56D5-5646-ADB1-16F428BFE38E}"/>
                </a:ext>
              </a:extLst>
            </p:cNvPr>
            <p:cNvSpPr/>
            <p:nvPr/>
          </p:nvSpPr>
          <p:spPr>
            <a:xfrm>
              <a:off x="6588224" y="727702"/>
              <a:ext cx="1691126" cy="1691126"/>
            </a:xfrm>
            <a:custGeom>
              <a:avLst/>
              <a:gdLst/>
              <a:ahLst/>
              <a:cxnLst/>
              <a:rect l="l" t="t" r="r" b="b"/>
              <a:pathLst>
                <a:path w="1799996" h="1799996">
                  <a:moveTo>
                    <a:pt x="899998" y="0"/>
                  </a:moveTo>
                  <a:lnTo>
                    <a:pt x="826184" y="2983"/>
                  </a:lnTo>
                  <a:lnTo>
                    <a:pt x="754014" y="11779"/>
                  </a:lnTo>
                  <a:lnTo>
                    <a:pt x="683719" y="26156"/>
                  </a:lnTo>
                  <a:lnTo>
                    <a:pt x="615530" y="45882"/>
                  </a:lnTo>
                  <a:lnTo>
                    <a:pt x="549679" y="70726"/>
                  </a:lnTo>
                  <a:lnTo>
                    <a:pt x="486398" y="100456"/>
                  </a:lnTo>
                  <a:lnTo>
                    <a:pt x="425918" y="134841"/>
                  </a:lnTo>
                  <a:lnTo>
                    <a:pt x="368472" y="173648"/>
                  </a:lnTo>
                  <a:lnTo>
                    <a:pt x="314290" y="216646"/>
                  </a:lnTo>
                  <a:lnTo>
                    <a:pt x="263604" y="263604"/>
                  </a:lnTo>
                  <a:lnTo>
                    <a:pt x="216646" y="314290"/>
                  </a:lnTo>
                  <a:lnTo>
                    <a:pt x="173648" y="368472"/>
                  </a:lnTo>
                  <a:lnTo>
                    <a:pt x="134841" y="425918"/>
                  </a:lnTo>
                  <a:lnTo>
                    <a:pt x="100456" y="486398"/>
                  </a:lnTo>
                  <a:lnTo>
                    <a:pt x="70726" y="549679"/>
                  </a:lnTo>
                  <a:lnTo>
                    <a:pt x="45882" y="615530"/>
                  </a:lnTo>
                  <a:lnTo>
                    <a:pt x="26156" y="683719"/>
                  </a:lnTo>
                  <a:lnTo>
                    <a:pt x="11779" y="754014"/>
                  </a:lnTo>
                  <a:lnTo>
                    <a:pt x="2983" y="826184"/>
                  </a:lnTo>
                  <a:lnTo>
                    <a:pt x="0" y="899998"/>
                  </a:lnTo>
                  <a:lnTo>
                    <a:pt x="2983" y="973811"/>
                  </a:lnTo>
                  <a:lnTo>
                    <a:pt x="11779" y="1045981"/>
                  </a:lnTo>
                  <a:lnTo>
                    <a:pt x="26156" y="1116277"/>
                  </a:lnTo>
                  <a:lnTo>
                    <a:pt x="45882" y="1184466"/>
                  </a:lnTo>
                  <a:lnTo>
                    <a:pt x="70726" y="1250316"/>
                  </a:lnTo>
                  <a:lnTo>
                    <a:pt x="100456" y="1313598"/>
                  </a:lnTo>
                  <a:lnTo>
                    <a:pt x="134841" y="1374077"/>
                  </a:lnTo>
                  <a:lnTo>
                    <a:pt x="173648" y="1431524"/>
                  </a:lnTo>
                  <a:lnTo>
                    <a:pt x="216646" y="1485706"/>
                  </a:lnTo>
                  <a:lnTo>
                    <a:pt x="263604" y="1536392"/>
                  </a:lnTo>
                  <a:lnTo>
                    <a:pt x="314290" y="1583349"/>
                  </a:lnTo>
                  <a:lnTo>
                    <a:pt x="368472" y="1626348"/>
                  </a:lnTo>
                  <a:lnTo>
                    <a:pt x="425918" y="1665155"/>
                  </a:lnTo>
                  <a:lnTo>
                    <a:pt x="486398" y="1699539"/>
                  </a:lnTo>
                  <a:lnTo>
                    <a:pt x="549679" y="1729269"/>
                  </a:lnTo>
                  <a:lnTo>
                    <a:pt x="615530" y="1754113"/>
                  </a:lnTo>
                  <a:lnTo>
                    <a:pt x="683719" y="1773839"/>
                  </a:lnTo>
                  <a:lnTo>
                    <a:pt x="754014" y="1788216"/>
                  </a:lnTo>
                  <a:lnTo>
                    <a:pt x="826184" y="1797012"/>
                  </a:lnTo>
                  <a:lnTo>
                    <a:pt x="899998" y="1799996"/>
                  </a:lnTo>
                  <a:lnTo>
                    <a:pt x="973811" y="1797012"/>
                  </a:lnTo>
                  <a:lnTo>
                    <a:pt x="1045981" y="1788216"/>
                  </a:lnTo>
                  <a:lnTo>
                    <a:pt x="1116277" y="1773839"/>
                  </a:lnTo>
                  <a:lnTo>
                    <a:pt x="1184466" y="1754113"/>
                  </a:lnTo>
                  <a:lnTo>
                    <a:pt x="1250316" y="1729269"/>
                  </a:lnTo>
                  <a:lnTo>
                    <a:pt x="1313598" y="1699539"/>
                  </a:lnTo>
                  <a:lnTo>
                    <a:pt x="1374077" y="1665155"/>
                  </a:lnTo>
                  <a:lnTo>
                    <a:pt x="1431524" y="1626348"/>
                  </a:lnTo>
                  <a:lnTo>
                    <a:pt x="1485706" y="1583349"/>
                  </a:lnTo>
                  <a:lnTo>
                    <a:pt x="1536392" y="1536392"/>
                  </a:lnTo>
                  <a:lnTo>
                    <a:pt x="1583349" y="1485706"/>
                  </a:lnTo>
                  <a:lnTo>
                    <a:pt x="1626348" y="1431524"/>
                  </a:lnTo>
                  <a:lnTo>
                    <a:pt x="1665155" y="1374077"/>
                  </a:lnTo>
                  <a:lnTo>
                    <a:pt x="1699539" y="1313598"/>
                  </a:lnTo>
                  <a:lnTo>
                    <a:pt x="1729269" y="1250316"/>
                  </a:lnTo>
                  <a:lnTo>
                    <a:pt x="1754113" y="1184466"/>
                  </a:lnTo>
                  <a:lnTo>
                    <a:pt x="1773839" y="1116277"/>
                  </a:lnTo>
                  <a:lnTo>
                    <a:pt x="1788216" y="1045981"/>
                  </a:lnTo>
                  <a:lnTo>
                    <a:pt x="1797012" y="973811"/>
                  </a:lnTo>
                  <a:lnTo>
                    <a:pt x="1799996" y="899998"/>
                  </a:lnTo>
                  <a:lnTo>
                    <a:pt x="1797012" y="826184"/>
                  </a:lnTo>
                  <a:lnTo>
                    <a:pt x="1788216" y="754014"/>
                  </a:lnTo>
                  <a:lnTo>
                    <a:pt x="1773839" y="683719"/>
                  </a:lnTo>
                  <a:lnTo>
                    <a:pt x="1754113" y="615530"/>
                  </a:lnTo>
                  <a:lnTo>
                    <a:pt x="1729269" y="549679"/>
                  </a:lnTo>
                  <a:lnTo>
                    <a:pt x="1699539" y="486398"/>
                  </a:lnTo>
                  <a:lnTo>
                    <a:pt x="1665155" y="425918"/>
                  </a:lnTo>
                  <a:lnTo>
                    <a:pt x="1626348" y="368472"/>
                  </a:lnTo>
                  <a:lnTo>
                    <a:pt x="1583349" y="314290"/>
                  </a:lnTo>
                  <a:lnTo>
                    <a:pt x="1536392" y="263604"/>
                  </a:lnTo>
                  <a:lnTo>
                    <a:pt x="1485706" y="216646"/>
                  </a:lnTo>
                  <a:lnTo>
                    <a:pt x="1431524" y="173648"/>
                  </a:lnTo>
                  <a:lnTo>
                    <a:pt x="1374077" y="134841"/>
                  </a:lnTo>
                  <a:lnTo>
                    <a:pt x="1313598" y="100456"/>
                  </a:lnTo>
                  <a:lnTo>
                    <a:pt x="1250316" y="70726"/>
                  </a:lnTo>
                  <a:lnTo>
                    <a:pt x="1184466" y="45882"/>
                  </a:lnTo>
                  <a:lnTo>
                    <a:pt x="1116277" y="26156"/>
                  </a:lnTo>
                  <a:lnTo>
                    <a:pt x="1045981" y="11779"/>
                  </a:lnTo>
                  <a:lnTo>
                    <a:pt x="973811" y="2983"/>
                  </a:lnTo>
                  <a:lnTo>
                    <a:pt x="89999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0" name="object 6">
              <a:extLst>
                <a:ext uri="{FF2B5EF4-FFF2-40B4-BE49-F238E27FC236}">
                  <a16:creationId xmlns:a16="http://schemas.microsoft.com/office/drawing/2014/main" id="{B5BBDC10-3421-EB40-AC9A-4142F09DD1E4}"/>
                </a:ext>
              </a:extLst>
            </p:cNvPr>
            <p:cNvSpPr txBox="1"/>
            <p:nvPr/>
          </p:nvSpPr>
          <p:spPr>
            <a:xfrm>
              <a:off x="6588224" y="1386384"/>
              <a:ext cx="1697052" cy="44178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it-IT" sz="2000" b="1" dirty="0" err="1">
                  <a:solidFill>
                    <a:schemeClr val="bg1"/>
                  </a:solidFill>
                  <a:latin typeface="Lato"/>
                  <a:cs typeface="Lato"/>
                </a:rPr>
                <a:t>Inovazione</a:t>
              </a:r>
              <a:endParaRPr sz="2000" b="1" dirty="0">
                <a:solidFill>
                  <a:schemeClr val="bg1"/>
                </a:solidFill>
                <a:latin typeface="Lato"/>
                <a:cs typeface="Lato"/>
              </a:endParaRPr>
            </a:p>
          </p:txBody>
        </p:sp>
        <p:sp>
          <p:nvSpPr>
            <p:cNvPr id="31" name="object 5">
              <a:extLst>
                <a:ext uri="{FF2B5EF4-FFF2-40B4-BE49-F238E27FC236}">
                  <a16:creationId xmlns:a16="http://schemas.microsoft.com/office/drawing/2014/main" id="{C472F5D3-56D5-5646-ADB1-16F428BFE38E}"/>
                </a:ext>
              </a:extLst>
            </p:cNvPr>
            <p:cNvSpPr/>
            <p:nvPr/>
          </p:nvSpPr>
          <p:spPr>
            <a:xfrm>
              <a:off x="7433787" y="1882224"/>
              <a:ext cx="1691126" cy="1691126"/>
            </a:xfrm>
            <a:custGeom>
              <a:avLst/>
              <a:gdLst/>
              <a:ahLst/>
              <a:cxnLst/>
              <a:rect l="l" t="t" r="r" b="b"/>
              <a:pathLst>
                <a:path w="1799996" h="1799996">
                  <a:moveTo>
                    <a:pt x="899998" y="0"/>
                  </a:moveTo>
                  <a:lnTo>
                    <a:pt x="826184" y="2983"/>
                  </a:lnTo>
                  <a:lnTo>
                    <a:pt x="754014" y="11779"/>
                  </a:lnTo>
                  <a:lnTo>
                    <a:pt x="683719" y="26156"/>
                  </a:lnTo>
                  <a:lnTo>
                    <a:pt x="615530" y="45882"/>
                  </a:lnTo>
                  <a:lnTo>
                    <a:pt x="549679" y="70726"/>
                  </a:lnTo>
                  <a:lnTo>
                    <a:pt x="486398" y="100456"/>
                  </a:lnTo>
                  <a:lnTo>
                    <a:pt x="425918" y="134841"/>
                  </a:lnTo>
                  <a:lnTo>
                    <a:pt x="368472" y="173648"/>
                  </a:lnTo>
                  <a:lnTo>
                    <a:pt x="314290" y="216646"/>
                  </a:lnTo>
                  <a:lnTo>
                    <a:pt x="263604" y="263604"/>
                  </a:lnTo>
                  <a:lnTo>
                    <a:pt x="216646" y="314290"/>
                  </a:lnTo>
                  <a:lnTo>
                    <a:pt x="173648" y="368472"/>
                  </a:lnTo>
                  <a:lnTo>
                    <a:pt x="134841" y="425918"/>
                  </a:lnTo>
                  <a:lnTo>
                    <a:pt x="100456" y="486398"/>
                  </a:lnTo>
                  <a:lnTo>
                    <a:pt x="70726" y="549679"/>
                  </a:lnTo>
                  <a:lnTo>
                    <a:pt x="45882" y="615530"/>
                  </a:lnTo>
                  <a:lnTo>
                    <a:pt x="26156" y="683719"/>
                  </a:lnTo>
                  <a:lnTo>
                    <a:pt x="11779" y="754014"/>
                  </a:lnTo>
                  <a:lnTo>
                    <a:pt x="2983" y="826184"/>
                  </a:lnTo>
                  <a:lnTo>
                    <a:pt x="0" y="899998"/>
                  </a:lnTo>
                  <a:lnTo>
                    <a:pt x="2983" y="973811"/>
                  </a:lnTo>
                  <a:lnTo>
                    <a:pt x="11779" y="1045981"/>
                  </a:lnTo>
                  <a:lnTo>
                    <a:pt x="26156" y="1116277"/>
                  </a:lnTo>
                  <a:lnTo>
                    <a:pt x="45882" y="1184466"/>
                  </a:lnTo>
                  <a:lnTo>
                    <a:pt x="70726" y="1250316"/>
                  </a:lnTo>
                  <a:lnTo>
                    <a:pt x="100456" y="1313598"/>
                  </a:lnTo>
                  <a:lnTo>
                    <a:pt x="134841" y="1374077"/>
                  </a:lnTo>
                  <a:lnTo>
                    <a:pt x="173648" y="1431524"/>
                  </a:lnTo>
                  <a:lnTo>
                    <a:pt x="216646" y="1485706"/>
                  </a:lnTo>
                  <a:lnTo>
                    <a:pt x="263604" y="1536392"/>
                  </a:lnTo>
                  <a:lnTo>
                    <a:pt x="314290" y="1583349"/>
                  </a:lnTo>
                  <a:lnTo>
                    <a:pt x="368472" y="1626348"/>
                  </a:lnTo>
                  <a:lnTo>
                    <a:pt x="425918" y="1665155"/>
                  </a:lnTo>
                  <a:lnTo>
                    <a:pt x="486398" y="1699539"/>
                  </a:lnTo>
                  <a:lnTo>
                    <a:pt x="549679" y="1729269"/>
                  </a:lnTo>
                  <a:lnTo>
                    <a:pt x="615530" y="1754113"/>
                  </a:lnTo>
                  <a:lnTo>
                    <a:pt x="683719" y="1773839"/>
                  </a:lnTo>
                  <a:lnTo>
                    <a:pt x="754014" y="1788216"/>
                  </a:lnTo>
                  <a:lnTo>
                    <a:pt x="826184" y="1797012"/>
                  </a:lnTo>
                  <a:lnTo>
                    <a:pt x="899998" y="1799996"/>
                  </a:lnTo>
                  <a:lnTo>
                    <a:pt x="973811" y="1797012"/>
                  </a:lnTo>
                  <a:lnTo>
                    <a:pt x="1045981" y="1788216"/>
                  </a:lnTo>
                  <a:lnTo>
                    <a:pt x="1116277" y="1773839"/>
                  </a:lnTo>
                  <a:lnTo>
                    <a:pt x="1184466" y="1754113"/>
                  </a:lnTo>
                  <a:lnTo>
                    <a:pt x="1250316" y="1729269"/>
                  </a:lnTo>
                  <a:lnTo>
                    <a:pt x="1313598" y="1699539"/>
                  </a:lnTo>
                  <a:lnTo>
                    <a:pt x="1374077" y="1665155"/>
                  </a:lnTo>
                  <a:lnTo>
                    <a:pt x="1431524" y="1626348"/>
                  </a:lnTo>
                  <a:lnTo>
                    <a:pt x="1485706" y="1583349"/>
                  </a:lnTo>
                  <a:lnTo>
                    <a:pt x="1536392" y="1536392"/>
                  </a:lnTo>
                  <a:lnTo>
                    <a:pt x="1583349" y="1485706"/>
                  </a:lnTo>
                  <a:lnTo>
                    <a:pt x="1626348" y="1431524"/>
                  </a:lnTo>
                  <a:lnTo>
                    <a:pt x="1665155" y="1374077"/>
                  </a:lnTo>
                  <a:lnTo>
                    <a:pt x="1699539" y="1313598"/>
                  </a:lnTo>
                  <a:lnTo>
                    <a:pt x="1729269" y="1250316"/>
                  </a:lnTo>
                  <a:lnTo>
                    <a:pt x="1754113" y="1184466"/>
                  </a:lnTo>
                  <a:lnTo>
                    <a:pt x="1773839" y="1116277"/>
                  </a:lnTo>
                  <a:lnTo>
                    <a:pt x="1788216" y="1045981"/>
                  </a:lnTo>
                  <a:lnTo>
                    <a:pt x="1797012" y="973811"/>
                  </a:lnTo>
                  <a:lnTo>
                    <a:pt x="1799996" y="899998"/>
                  </a:lnTo>
                  <a:lnTo>
                    <a:pt x="1797012" y="826184"/>
                  </a:lnTo>
                  <a:lnTo>
                    <a:pt x="1788216" y="754014"/>
                  </a:lnTo>
                  <a:lnTo>
                    <a:pt x="1773839" y="683719"/>
                  </a:lnTo>
                  <a:lnTo>
                    <a:pt x="1754113" y="615530"/>
                  </a:lnTo>
                  <a:lnTo>
                    <a:pt x="1729269" y="549679"/>
                  </a:lnTo>
                  <a:lnTo>
                    <a:pt x="1699539" y="486398"/>
                  </a:lnTo>
                  <a:lnTo>
                    <a:pt x="1665155" y="425918"/>
                  </a:lnTo>
                  <a:lnTo>
                    <a:pt x="1626348" y="368472"/>
                  </a:lnTo>
                  <a:lnTo>
                    <a:pt x="1583349" y="314290"/>
                  </a:lnTo>
                  <a:lnTo>
                    <a:pt x="1536392" y="263604"/>
                  </a:lnTo>
                  <a:lnTo>
                    <a:pt x="1485706" y="216646"/>
                  </a:lnTo>
                  <a:lnTo>
                    <a:pt x="1431524" y="173648"/>
                  </a:lnTo>
                  <a:lnTo>
                    <a:pt x="1374077" y="134841"/>
                  </a:lnTo>
                  <a:lnTo>
                    <a:pt x="1313598" y="100456"/>
                  </a:lnTo>
                  <a:lnTo>
                    <a:pt x="1250316" y="70726"/>
                  </a:lnTo>
                  <a:lnTo>
                    <a:pt x="1184466" y="45882"/>
                  </a:lnTo>
                  <a:lnTo>
                    <a:pt x="1116277" y="26156"/>
                  </a:lnTo>
                  <a:lnTo>
                    <a:pt x="1045981" y="11779"/>
                  </a:lnTo>
                  <a:lnTo>
                    <a:pt x="973811" y="2983"/>
                  </a:lnTo>
                  <a:lnTo>
                    <a:pt x="899998" y="0"/>
                  </a:lnTo>
                  <a:close/>
                </a:path>
              </a:pathLst>
            </a:custGeom>
            <a:solidFill>
              <a:srgbClr val="0085C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2" name="object 6">
              <a:extLst>
                <a:ext uri="{FF2B5EF4-FFF2-40B4-BE49-F238E27FC236}">
                  <a16:creationId xmlns:a16="http://schemas.microsoft.com/office/drawing/2014/main" id="{B5BBDC10-3421-EB40-AC9A-4142F09DD1E4}"/>
                </a:ext>
              </a:extLst>
            </p:cNvPr>
            <p:cNvSpPr txBox="1"/>
            <p:nvPr/>
          </p:nvSpPr>
          <p:spPr>
            <a:xfrm>
              <a:off x="7433787" y="2540906"/>
              <a:ext cx="1697052" cy="44178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it-IT" sz="2000" b="1" dirty="0">
                  <a:solidFill>
                    <a:schemeClr val="bg1"/>
                  </a:solidFill>
                  <a:latin typeface="Lato"/>
                  <a:cs typeface="Lato"/>
                </a:rPr>
                <a:t>Relazioni</a:t>
              </a:r>
              <a:endParaRPr sz="2000" dirty="0">
                <a:solidFill>
                  <a:schemeClr val="bg1"/>
                </a:solidFill>
                <a:latin typeface="Lato"/>
                <a:cs typeface="Lato"/>
              </a:endParaRPr>
            </a:p>
          </p:txBody>
        </p:sp>
      </p:grpSp>
      <p:sp>
        <p:nvSpPr>
          <p:cNvPr id="34" name="object 5">
            <a:extLst>
              <a:ext uri="{FF2B5EF4-FFF2-40B4-BE49-F238E27FC236}">
                <a16:creationId xmlns:a16="http://schemas.microsoft.com/office/drawing/2014/main" id="{C472F5D3-56D5-5646-ADB1-16F428BFE38E}"/>
              </a:ext>
            </a:extLst>
          </p:cNvPr>
          <p:cNvSpPr/>
          <p:nvPr/>
        </p:nvSpPr>
        <p:spPr>
          <a:xfrm>
            <a:off x="336168" y="2964063"/>
            <a:ext cx="1304801" cy="1304800"/>
          </a:xfrm>
          <a:custGeom>
            <a:avLst/>
            <a:gdLst/>
            <a:ahLst/>
            <a:cxnLst/>
            <a:rect l="l" t="t" r="r" b="b"/>
            <a:pathLst>
              <a:path w="1799996" h="1799996">
                <a:moveTo>
                  <a:pt x="899998" y="0"/>
                </a:moveTo>
                <a:lnTo>
                  <a:pt x="826184" y="2983"/>
                </a:lnTo>
                <a:lnTo>
                  <a:pt x="754014" y="11779"/>
                </a:lnTo>
                <a:lnTo>
                  <a:pt x="683719" y="26156"/>
                </a:lnTo>
                <a:lnTo>
                  <a:pt x="615530" y="45882"/>
                </a:lnTo>
                <a:lnTo>
                  <a:pt x="549679" y="70726"/>
                </a:lnTo>
                <a:lnTo>
                  <a:pt x="486398" y="100456"/>
                </a:lnTo>
                <a:lnTo>
                  <a:pt x="425918" y="134841"/>
                </a:lnTo>
                <a:lnTo>
                  <a:pt x="368472" y="173648"/>
                </a:lnTo>
                <a:lnTo>
                  <a:pt x="314290" y="216646"/>
                </a:lnTo>
                <a:lnTo>
                  <a:pt x="263604" y="263604"/>
                </a:lnTo>
                <a:lnTo>
                  <a:pt x="216646" y="314290"/>
                </a:lnTo>
                <a:lnTo>
                  <a:pt x="173648" y="368472"/>
                </a:lnTo>
                <a:lnTo>
                  <a:pt x="134841" y="425918"/>
                </a:lnTo>
                <a:lnTo>
                  <a:pt x="100456" y="486398"/>
                </a:lnTo>
                <a:lnTo>
                  <a:pt x="70726" y="549679"/>
                </a:lnTo>
                <a:lnTo>
                  <a:pt x="45882" y="615530"/>
                </a:lnTo>
                <a:lnTo>
                  <a:pt x="26156" y="683719"/>
                </a:lnTo>
                <a:lnTo>
                  <a:pt x="11779" y="754014"/>
                </a:lnTo>
                <a:lnTo>
                  <a:pt x="2983" y="826184"/>
                </a:lnTo>
                <a:lnTo>
                  <a:pt x="0" y="899998"/>
                </a:lnTo>
                <a:lnTo>
                  <a:pt x="2983" y="973811"/>
                </a:lnTo>
                <a:lnTo>
                  <a:pt x="11779" y="1045981"/>
                </a:lnTo>
                <a:lnTo>
                  <a:pt x="26156" y="1116277"/>
                </a:lnTo>
                <a:lnTo>
                  <a:pt x="45882" y="1184466"/>
                </a:lnTo>
                <a:lnTo>
                  <a:pt x="70726" y="1250316"/>
                </a:lnTo>
                <a:lnTo>
                  <a:pt x="100456" y="1313598"/>
                </a:lnTo>
                <a:lnTo>
                  <a:pt x="134841" y="1374077"/>
                </a:lnTo>
                <a:lnTo>
                  <a:pt x="173648" y="1431524"/>
                </a:lnTo>
                <a:lnTo>
                  <a:pt x="216646" y="1485706"/>
                </a:lnTo>
                <a:lnTo>
                  <a:pt x="263604" y="1536392"/>
                </a:lnTo>
                <a:lnTo>
                  <a:pt x="314290" y="1583349"/>
                </a:lnTo>
                <a:lnTo>
                  <a:pt x="368472" y="1626348"/>
                </a:lnTo>
                <a:lnTo>
                  <a:pt x="425918" y="1665155"/>
                </a:lnTo>
                <a:lnTo>
                  <a:pt x="486398" y="1699539"/>
                </a:lnTo>
                <a:lnTo>
                  <a:pt x="549679" y="1729269"/>
                </a:lnTo>
                <a:lnTo>
                  <a:pt x="615530" y="1754113"/>
                </a:lnTo>
                <a:lnTo>
                  <a:pt x="683719" y="1773839"/>
                </a:lnTo>
                <a:lnTo>
                  <a:pt x="754014" y="1788216"/>
                </a:lnTo>
                <a:lnTo>
                  <a:pt x="826184" y="1797012"/>
                </a:lnTo>
                <a:lnTo>
                  <a:pt x="899998" y="1799996"/>
                </a:lnTo>
                <a:lnTo>
                  <a:pt x="973811" y="1797012"/>
                </a:lnTo>
                <a:lnTo>
                  <a:pt x="1045981" y="1788216"/>
                </a:lnTo>
                <a:lnTo>
                  <a:pt x="1116277" y="1773839"/>
                </a:lnTo>
                <a:lnTo>
                  <a:pt x="1184466" y="1754113"/>
                </a:lnTo>
                <a:lnTo>
                  <a:pt x="1250316" y="1729269"/>
                </a:lnTo>
                <a:lnTo>
                  <a:pt x="1313598" y="1699539"/>
                </a:lnTo>
                <a:lnTo>
                  <a:pt x="1374077" y="1665155"/>
                </a:lnTo>
                <a:lnTo>
                  <a:pt x="1431524" y="1626348"/>
                </a:lnTo>
                <a:lnTo>
                  <a:pt x="1485706" y="1583349"/>
                </a:lnTo>
                <a:lnTo>
                  <a:pt x="1536392" y="1536392"/>
                </a:lnTo>
                <a:lnTo>
                  <a:pt x="1583349" y="1485706"/>
                </a:lnTo>
                <a:lnTo>
                  <a:pt x="1626348" y="1431524"/>
                </a:lnTo>
                <a:lnTo>
                  <a:pt x="1665155" y="1374077"/>
                </a:lnTo>
                <a:lnTo>
                  <a:pt x="1699539" y="1313598"/>
                </a:lnTo>
                <a:lnTo>
                  <a:pt x="1729269" y="1250316"/>
                </a:lnTo>
                <a:lnTo>
                  <a:pt x="1754113" y="1184466"/>
                </a:lnTo>
                <a:lnTo>
                  <a:pt x="1773839" y="1116277"/>
                </a:lnTo>
                <a:lnTo>
                  <a:pt x="1788216" y="1045981"/>
                </a:lnTo>
                <a:lnTo>
                  <a:pt x="1797012" y="973811"/>
                </a:lnTo>
                <a:lnTo>
                  <a:pt x="1799996" y="899998"/>
                </a:lnTo>
                <a:lnTo>
                  <a:pt x="1797012" y="826184"/>
                </a:lnTo>
                <a:lnTo>
                  <a:pt x="1788216" y="754014"/>
                </a:lnTo>
                <a:lnTo>
                  <a:pt x="1773839" y="683719"/>
                </a:lnTo>
                <a:lnTo>
                  <a:pt x="1754113" y="615530"/>
                </a:lnTo>
                <a:lnTo>
                  <a:pt x="1729269" y="549679"/>
                </a:lnTo>
                <a:lnTo>
                  <a:pt x="1699539" y="486398"/>
                </a:lnTo>
                <a:lnTo>
                  <a:pt x="1665155" y="425918"/>
                </a:lnTo>
                <a:lnTo>
                  <a:pt x="1626348" y="368472"/>
                </a:lnTo>
                <a:lnTo>
                  <a:pt x="1583349" y="314290"/>
                </a:lnTo>
                <a:lnTo>
                  <a:pt x="1536392" y="263604"/>
                </a:lnTo>
                <a:lnTo>
                  <a:pt x="1485706" y="216646"/>
                </a:lnTo>
                <a:lnTo>
                  <a:pt x="1431524" y="173648"/>
                </a:lnTo>
                <a:lnTo>
                  <a:pt x="1374077" y="134841"/>
                </a:lnTo>
                <a:lnTo>
                  <a:pt x="1313598" y="100456"/>
                </a:lnTo>
                <a:lnTo>
                  <a:pt x="1250316" y="70726"/>
                </a:lnTo>
                <a:lnTo>
                  <a:pt x="1184466" y="45882"/>
                </a:lnTo>
                <a:lnTo>
                  <a:pt x="1116277" y="26156"/>
                </a:lnTo>
                <a:lnTo>
                  <a:pt x="1045981" y="11779"/>
                </a:lnTo>
                <a:lnTo>
                  <a:pt x="973811" y="2983"/>
                </a:lnTo>
                <a:lnTo>
                  <a:pt x="89999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35" name="object 6">
            <a:extLst>
              <a:ext uri="{FF2B5EF4-FFF2-40B4-BE49-F238E27FC236}">
                <a16:creationId xmlns:a16="http://schemas.microsoft.com/office/drawing/2014/main" id="{B5BBDC10-3421-EB40-AC9A-4142F09DD1E4}"/>
              </a:ext>
            </a:extLst>
          </p:cNvPr>
          <p:cNvSpPr txBox="1"/>
          <p:nvPr/>
        </p:nvSpPr>
        <p:spPr>
          <a:xfrm>
            <a:off x="336168" y="3472274"/>
            <a:ext cx="1309373" cy="3408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it-IT" sz="2000" b="1" dirty="0" err="1">
                <a:solidFill>
                  <a:schemeClr val="bg1"/>
                </a:solidFill>
                <a:latin typeface="Lato"/>
                <a:cs typeface="Lato"/>
              </a:rPr>
              <a:t>Inovazione</a:t>
            </a:r>
            <a:endParaRPr sz="2000" b="1" dirty="0">
              <a:solidFill>
                <a:schemeClr val="bg1"/>
              </a:solidFill>
              <a:latin typeface="Lato"/>
              <a:cs typeface="Lato"/>
            </a:endParaRPr>
          </a:p>
        </p:txBody>
      </p:sp>
      <p:sp>
        <p:nvSpPr>
          <p:cNvPr id="36" name="object 5">
            <a:extLst>
              <a:ext uri="{FF2B5EF4-FFF2-40B4-BE49-F238E27FC236}">
                <a16:creationId xmlns:a16="http://schemas.microsoft.com/office/drawing/2014/main" id="{C472F5D3-56D5-5646-ADB1-16F428BFE38E}"/>
              </a:ext>
            </a:extLst>
          </p:cNvPr>
          <p:cNvSpPr/>
          <p:nvPr/>
        </p:nvSpPr>
        <p:spPr>
          <a:xfrm>
            <a:off x="988569" y="2136893"/>
            <a:ext cx="1304801" cy="1304800"/>
          </a:xfrm>
          <a:custGeom>
            <a:avLst/>
            <a:gdLst/>
            <a:ahLst/>
            <a:cxnLst/>
            <a:rect l="l" t="t" r="r" b="b"/>
            <a:pathLst>
              <a:path w="1799996" h="1799996">
                <a:moveTo>
                  <a:pt x="899998" y="0"/>
                </a:moveTo>
                <a:lnTo>
                  <a:pt x="826184" y="2983"/>
                </a:lnTo>
                <a:lnTo>
                  <a:pt x="754014" y="11779"/>
                </a:lnTo>
                <a:lnTo>
                  <a:pt x="683719" y="26156"/>
                </a:lnTo>
                <a:lnTo>
                  <a:pt x="615530" y="45882"/>
                </a:lnTo>
                <a:lnTo>
                  <a:pt x="549679" y="70726"/>
                </a:lnTo>
                <a:lnTo>
                  <a:pt x="486398" y="100456"/>
                </a:lnTo>
                <a:lnTo>
                  <a:pt x="425918" y="134841"/>
                </a:lnTo>
                <a:lnTo>
                  <a:pt x="368472" y="173648"/>
                </a:lnTo>
                <a:lnTo>
                  <a:pt x="314290" y="216646"/>
                </a:lnTo>
                <a:lnTo>
                  <a:pt x="263604" y="263604"/>
                </a:lnTo>
                <a:lnTo>
                  <a:pt x="216646" y="314290"/>
                </a:lnTo>
                <a:lnTo>
                  <a:pt x="173648" y="368472"/>
                </a:lnTo>
                <a:lnTo>
                  <a:pt x="134841" y="425918"/>
                </a:lnTo>
                <a:lnTo>
                  <a:pt x="100456" y="486398"/>
                </a:lnTo>
                <a:lnTo>
                  <a:pt x="70726" y="549679"/>
                </a:lnTo>
                <a:lnTo>
                  <a:pt x="45882" y="615530"/>
                </a:lnTo>
                <a:lnTo>
                  <a:pt x="26156" y="683719"/>
                </a:lnTo>
                <a:lnTo>
                  <a:pt x="11779" y="754014"/>
                </a:lnTo>
                <a:lnTo>
                  <a:pt x="2983" y="826184"/>
                </a:lnTo>
                <a:lnTo>
                  <a:pt x="0" y="899998"/>
                </a:lnTo>
                <a:lnTo>
                  <a:pt x="2983" y="973811"/>
                </a:lnTo>
                <a:lnTo>
                  <a:pt x="11779" y="1045981"/>
                </a:lnTo>
                <a:lnTo>
                  <a:pt x="26156" y="1116277"/>
                </a:lnTo>
                <a:lnTo>
                  <a:pt x="45882" y="1184466"/>
                </a:lnTo>
                <a:lnTo>
                  <a:pt x="70726" y="1250316"/>
                </a:lnTo>
                <a:lnTo>
                  <a:pt x="100456" y="1313598"/>
                </a:lnTo>
                <a:lnTo>
                  <a:pt x="134841" y="1374077"/>
                </a:lnTo>
                <a:lnTo>
                  <a:pt x="173648" y="1431524"/>
                </a:lnTo>
                <a:lnTo>
                  <a:pt x="216646" y="1485706"/>
                </a:lnTo>
                <a:lnTo>
                  <a:pt x="263604" y="1536392"/>
                </a:lnTo>
                <a:lnTo>
                  <a:pt x="314290" y="1583349"/>
                </a:lnTo>
                <a:lnTo>
                  <a:pt x="368472" y="1626348"/>
                </a:lnTo>
                <a:lnTo>
                  <a:pt x="425918" y="1665155"/>
                </a:lnTo>
                <a:lnTo>
                  <a:pt x="486398" y="1699539"/>
                </a:lnTo>
                <a:lnTo>
                  <a:pt x="549679" y="1729269"/>
                </a:lnTo>
                <a:lnTo>
                  <a:pt x="615530" y="1754113"/>
                </a:lnTo>
                <a:lnTo>
                  <a:pt x="683719" y="1773839"/>
                </a:lnTo>
                <a:lnTo>
                  <a:pt x="754014" y="1788216"/>
                </a:lnTo>
                <a:lnTo>
                  <a:pt x="826184" y="1797012"/>
                </a:lnTo>
                <a:lnTo>
                  <a:pt x="899998" y="1799996"/>
                </a:lnTo>
                <a:lnTo>
                  <a:pt x="973811" y="1797012"/>
                </a:lnTo>
                <a:lnTo>
                  <a:pt x="1045981" y="1788216"/>
                </a:lnTo>
                <a:lnTo>
                  <a:pt x="1116277" y="1773839"/>
                </a:lnTo>
                <a:lnTo>
                  <a:pt x="1184466" y="1754113"/>
                </a:lnTo>
                <a:lnTo>
                  <a:pt x="1250316" y="1729269"/>
                </a:lnTo>
                <a:lnTo>
                  <a:pt x="1313598" y="1699539"/>
                </a:lnTo>
                <a:lnTo>
                  <a:pt x="1374077" y="1665155"/>
                </a:lnTo>
                <a:lnTo>
                  <a:pt x="1431524" y="1626348"/>
                </a:lnTo>
                <a:lnTo>
                  <a:pt x="1485706" y="1583349"/>
                </a:lnTo>
                <a:lnTo>
                  <a:pt x="1536392" y="1536392"/>
                </a:lnTo>
                <a:lnTo>
                  <a:pt x="1583349" y="1485706"/>
                </a:lnTo>
                <a:lnTo>
                  <a:pt x="1626348" y="1431524"/>
                </a:lnTo>
                <a:lnTo>
                  <a:pt x="1665155" y="1374077"/>
                </a:lnTo>
                <a:lnTo>
                  <a:pt x="1699539" y="1313598"/>
                </a:lnTo>
                <a:lnTo>
                  <a:pt x="1729269" y="1250316"/>
                </a:lnTo>
                <a:lnTo>
                  <a:pt x="1754113" y="1184466"/>
                </a:lnTo>
                <a:lnTo>
                  <a:pt x="1773839" y="1116277"/>
                </a:lnTo>
                <a:lnTo>
                  <a:pt x="1788216" y="1045981"/>
                </a:lnTo>
                <a:lnTo>
                  <a:pt x="1797012" y="973811"/>
                </a:lnTo>
                <a:lnTo>
                  <a:pt x="1799996" y="899998"/>
                </a:lnTo>
                <a:lnTo>
                  <a:pt x="1797012" y="826184"/>
                </a:lnTo>
                <a:lnTo>
                  <a:pt x="1788216" y="754014"/>
                </a:lnTo>
                <a:lnTo>
                  <a:pt x="1773839" y="683719"/>
                </a:lnTo>
                <a:lnTo>
                  <a:pt x="1754113" y="615530"/>
                </a:lnTo>
                <a:lnTo>
                  <a:pt x="1729269" y="549679"/>
                </a:lnTo>
                <a:lnTo>
                  <a:pt x="1699539" y="486398"/>
                </a:lnTo>
                <a:lnTo>
                  <a:pt x="1665155" y="425918"/>
                </a:lnTo>
                <a:lnTo>
                  <a:pt x="1626348" y="368472"/>
                </a:lnTo>
                <a:lnTo>
                  <a:pt x="1583349" y="314290"/>
                </a:lnTo>
                <a:lnTo>
                  <a:pt x="1536392" y="263604"/>
                </a:lnTo>
                <a:lnTo>
                  <a:pt x="1485706" y="216646"/>
                </a:lnTo>
                <a:lnTo>
                  <a:pt x="1431524" y="173648"/>
                </a:lnTo>
                <a:lnTo>
                  <a:pt x="1374077" y="134841"/>
                </a:lnTo>
                <a:lnTo>
                  <a:pt x="1313598" y="100456"/>
                </a:lnTo>
                <a:lnTo>
                  <a:pt x="1250316" y="70726"/>
                </a:lnTo>
                <a:lnTo>
                  <a:pt x="1184466" y="45882"/>
                </a:lnTo>
                <a:lnTo>
                  <a:pt x="1116277" y="26156"/>
                </a:lnTo>
                <a:lnTo>
                  <a:pt x="1045981" y="11779"/>
                </a:lnTo>
                <a:lnTo>
                  <a:pt x="973811" y="2983"/>
                </a:lnTo>
                <a:lnTo>
                  <a:pt x="899998" y="0"/>
                </a:lnTo>
                <a:close/>
              </a:path>
            </a:pathLst>
          </a:custGeom>
          <a:solidFill>
            <a:srgbClr val="0085C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6">
            <a:extLst>
              <a:ext uri="{FF2B5EF4-FFF2-40B4-BE49-F238E27FC236}">
                <a16:creationId xmlns:a16="http://schemas.microsoft.com/office/drawing/2014/main" id="{B5BBDC10-3421-EB40-AC9A-4142F09DD1E4}"/>
              </a:ext>
            </a:extLst>
          </p:cNvPr>
          <p:cNvSpPr txBox="1"/>
          <p:nvPr/>
        </p:nvSpPr>
        <p:spPr>
          <a:xfrm>
            <a:off x="988569" y="2645103"/>
            <a:ext cx="1309373" cy="3408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it-IT" sz="2000" b="1" dirty="0">
                <a:solidFill>
                  <a:schemeClr val="bg1"/>
                </a:solidFill>
                <a:latin typeface="Lato"/>
                <a:cs typeface="Lato"/>
              </a:rPr>
              <a:t>Relazioni</a:t>
            </a:r>
            <a:endParaRPr sz="2000" dirty="0">
              <a:solidFill>
                <a:schemeClr val="bg1"/>
              </a:solidFill>
              <a:latin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425141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2B909D12-7859-0F45-B533-82631F0C6E15}"/>
              </a:ext>
            </a:extLst>
          </p:cNvPr>
          <p:cNvSpPr txBox="1"/>
          <p:nvPr/>
        </p:nvSpPr>
        <p:spPr>
          <a:xfrm>
            <a:off x="4163300" y="1374588"/>
            <a:ext cx="4980700" cy="28836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730250"/>
            <a:r>
              <a:rPr sz="3000" b="1" dirty="0">
                <a:solidFill>
                  <a:srgbClr val="009D3D"/>
                </a:solidFill>
                <a:latin typeface="Lato Black"/>
                <a:cs typeface="Lato Black"/>
              </a:rPr>
              <a:t>Considerando l’intero ciclo di vita del pallet EPAL, è</a:t>
            </a:r>
            <a:r>
              <a:rPr lang="it-IT" sz="3000" b="1" dirty="0">
                <a:solidFill>
                  <a:srgbClr val="009D3D"/>
                </a:solidFill>
                <a:latin typeface="Lato Black"/>
                <a:cs typeface="Lato Black"/>
              </a:rPr>
              <a:t> </a:t>
            </a:r>
            <a:r>
              <a:rPr sz="3000" b="1" dirty="0">
                <a:solidFill>
                  <a:srgbClr val="009D3D"/>
                </a:solidFill>
                <a:latin typeface="Lato Black"/>
                <a:cs typeface="Lato Black"/>
              </a:rPr>
              <a:t>possibile mitigare l’effetto serra riducendo fino a 18,4Kg di CO</a:t>
            </a:r>
            <a:r>
              <a:rPr sz="3000" b="1" baseline="-25000" dirty="0">
                <a:solidFill>
                  <a:srgbClr val="009D3D"/>
                </a:solidFill>
                <a:latin typeface="Lato Black"/>
                <a:cs typeface="Lato Black"/>
              </a:rPr>
              <a:t>2 </a:t>
            </a:r>
            <a:r>
              <a:rPr sz="3000" b="1" dirty="0">
                <a:solidFill>
                  <a:srgbClr val="009D3D"/>
                </a:solidFill>
                <a:latin typeface="Lato Black"/>
                <a:cs typeface="Lato Black"/>
              </a:rPr>
              <a:t>equivalente</a:t>
            </a:r>
          </a:p>
          <a:p>
            <a:pPr>
              <a:spcBef>
                <a:spcPts val="30"/>
              </a:spcBef>
            </a:pPr>
            <a:endParaRPr sz="950" dirty="0">
              <a:latin typeface="Lato Black"/>
              <a:cs typeface="Lato Black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1B8E8EB-5B48-394E-97E1-B18692AF518E}"/>
              </a:ext>
            </a:extLst>
          </p:cNvPr>
          <p:cNvSpPr/>
          <p:nvPr/>
        </p:nvSpPr>
        <p:spPr>
          <a:xfrm>
            <a:off x="187718" y="2478493"/>
            <a:ext cx="3758577" cy="19261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A0D4F653-65B0-9449-9809-233B8DFE31AA}"/>
              </a:ext>
            </a:extLst>
          </p:cNvPr>
          <p:cNvSpPr/>
          <p:nvPr/>
        </p:nvSpPr>
        <p:spPr>
          <a:xfrm>
            <a:off x="1108596" y="2437574"/>
            <a:ext cx="1166469" cy="8165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5C700F88-9762-3D44-917D-BB32BD40527C}"/>
              </a:ext>
            </a:extLst>
          </p:cNvPr>
          <p:cNvSpPr txBox="1">
            <a:spLocks/>
          </p:cNvSpPr>
          <p:nvPr/>
        </p:nvSpPr>
        <p:spPr>
          <a:xfrm>
            <a:off x="995300" y="455295"/>
            <a:ext cx="7153399" cy="32702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it-IT" sz="2100" b="1" spc="10" dirty="0">
                <a:solidFill>
                  <a:srgbClr val="7D7E80"/>
                </a:solidFill>
                <a:latin typeface="Lato"/>
                <a:cs typeface="Lato"/>
              </a:rPr>
              <a:t>I</a:t>
            </a:r>
            <a:r>
              <a:rPr lang="it-IT" sz="2100" b="1" dirty="0">
                <a:solidFill>
                  <a:srgbClr val="7D7E80"/>
                </a:solidFill>
                <a:latin typeface="Lato"/>
                <a:cs typeface="Lato"/>
              </a:rPr>
              <a:t>l</a:t>
            </a:r>
            <a:r>
              <a:rPr lang="it-IT" sz="2100" b="1" spc="-125" dirty="0">
                <a:solidFill>
                  <a:srgbClr val="7D7E80"/>
                </a:solidFill>
                <a:latin typeface="Lato"/>
                <a:cs typeface="Lato"/>
              </a:rPr>
              <a:t> </a:t>
            </a:r>
            <a:r>
              <a:rPr lang="it-IT" sz="2100" b="1" spc="-65" dirty="0">
                <a:solidFill>
                  <a:srgbClr val="7D7E80"/>
                </a:solidFill>
                <a:latin typeface="Lato"/>
                <a:cs typeface="Lato"/>
              </a:rPr>
              <a:t>nost</a:t>
            </a:r>
            <a:r>
              <a:rPr lang="it-IT" sz="2100" b="1" spc="-100" dirty="0">
                <a:solidFill>
                  <a:srgbClr val="7D7E80"/>
                </a:solidFill>
                <a:latin typeface="Lato"/>
                <a:cs typeface="Lato"/>
              </a:rPr>
              <a:t>r</a:t>
            </a:r>
            <a:r>
              <a:rPr lang="it-IT" sz="2100" b="1" dirty="0">
                <a:solidFill>
                  <a:srgbClr val="7D7E80"/>
                </a:solidFill>
                <a:latin typeface="Lato"/>
                <a:cs typeface="Lato"/>
              </a:rPr>
              <a:t>o</a:t>
            </a:r>
            <a:r>
              <a:rPr lang="it-IT" sz="2100" b="1" spc="-125" dirty="0">
                <a:solidFill>
                  <a:srgbClr val="7D7E80"/>
                </a:solidFill>
                <a:latin typeface="Lato"/>
                <a:cs typeface="Lato"/>
              </a:rPr>
              <a:t> </a:t>
            </a:r>
            <a:r>
              <a:rPr lang="it-IT" sz="2100" b="1" spc="-65" dirty="0">
                <a:solidFill>
                  <a:srgbClr val="7D7E80"/>
                </a:solidFill>
                <a:latin typeface="Lato"/>
                <a:cs typeface="Lato"/>
              </a:rPr>
              <a:t>impegno</a:t>
            </a:r>
            <a:endParaRPr lang="it-IT" sz="2100" dirty="0">
              <a:latin typeface="Lato"/>
              <a:cs typeface="Lato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2B909D12-7859-0F45-B533-82631F0C6E15}"/>
              </a:ext>
            </a:extLst>
          </p:cNvPr>
          <p:cNvSpPr txBox="1"/>
          <p:nvPr/>
        </p:nvSpPr>
        <p:spPr>
          <a:xfrm>
            <a:off x="4163300" y="4771890"/>
            <a:ext cx="5984351" cy="675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730250"/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Giovanni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Dotelli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/Politecnico di Milano </a:t>
            </a:r>
          </a:p>
          <a:p>
            <a:pPr marL="12700" marR="730250"/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Life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Cycle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Assessment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 (LCA) del pallet EUR/EPAL</a:t>
            </a:r>
          </a:p>
          <a:p>
            <a:pPr marL="12700" marR="730250"/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Lato Medium"/>
                <a:cs typeface="Lato Medium"/>
              </a:rPr>
              <a:t>2010</a:t>
            </a:r>
            <a:endParaRPr sz="1400" dirty="0">
              <a:solidFill>
                <a:schemeClr val="bg1">
                  <a:lumMod val="50000"/>
                </a:schemeClr>
              </a:solidFill>
              <a:latin typeface="Lato Medium"/>
              <a:cs typeface="La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695757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2525D8BD-7F6D-0142-86E9-DB8D282D5E09}"/>
              </a:ext>
            </a:extLst>
          </p:cNvPr>
          <p:cNvSpPr txBox="1">
            <a:spLocks/>
          </p:cNvSpPr>
          <p:nvPr/>
        </p:nvSpPr>
        <p:spPr>
          <a:xfrm>
            <a:off x="995300" y="455295"/>
            <a:ext cx="7153399" cy="32702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it-IT" sz="2100" b="1" spc="10" dirty="0">
                <a:solidFill>
                  <a:srgbClr val="7D7E80"/>
                </a:solidFill>
                <a:latin typeface="Lato"/>
                <a:cs typeface="Lato"/>
              </a:rPr>
              <a:t>Il</a:t>
            </a:r>
            <a:r>
              <a:rPr lang="it-IT" sz="2100" b="1" spc="-125" dirty="0">
                <a:solidFill>
                  <a:srgbClr val="7D7E80"/>
                </a:solidFill>
                <a:latin typeface="Lato"/>
                <a:cs typeface="Lato"/>
              </a:rPr>
              <a:t> </a:t>
            </a:r>
            <a:r>
              <a:rPr lang="it-IT" sz="2100" b="1" spc="-65" dirty="0">
                <a:solidFill>
                  <a:srgbClr val="7D7E80"/>
                </a:solidFill>
                <a:latin typeface="Lato"/>
                <a:cs typeface="Lato"/>
              </a:rPr>
              <a:t>nost</a:t>
            </a:r>
            <a:r>
              <a:rPr lang="it-IT" sz="2100" b="1" spc="-100" dirty="0">
                <a:solidFill>
                  <a:srgbClr val="7D7E80"/>
                </a:solidFill>
                <a:latin typeface="Lato"/>
                <a:cs typeface="Lato"/>
              </a:rPr>
              <a:t>r</a:t>
            </a:r>
            <a:r>
              <a:rPr lang="it-IT" sz="2100" b="1" dirty="0">
                <a:solidFill>
                  <a:srgbClr val="7D7E80"/>
                </a:solidFill>
                <a:latin typeface="Lato"/>
                <a:cs typeface="Lato"/>
              </a:rPr>
              <a:t>o</a:t>
            </a:r>
            <a:r>
              <a:rPr lang="it-IT" sz="2100" b="1" spc="-125" dirty="0">
                <a:solidFill>
                  <a:srgbClr val="7D7E80"/>
                </a:solidFill>
                <a:latin typeface="Lato"/>
                <a:cs typeface="Lato"/>
              </a:rPr>
              <a:t> </a:t>
            </a:r>
            <a:r>
              <a:rPr lang="it-IT" sz="2100" b="1" spc="-65" dirty="0">
                <a:solidFill>
                  <a:srgbClr val="7D7E80"/>
                </a:solidFill>
                <a:latin typeface="Lato"/>
                <a:cs typeface="Lato"/>
              </a:rPr>
              <a:t>impegno</a:t>
            </a:r>
            <a:endParaRPr lang="it-IT" sz="2100" dirty="0">
              <a:latin typeface="Lato"/>
              <a:cs typeface="Lato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D882D494-78F2-C242-B42A-E3A67803856E}"/>
              </a:ext>
            </a:extLst>
          </p:cNvPr>
          <p:cNvSpPr/>
          <p:nvPr/>
        </p:nvSpPr>
        <p:spPr>
          <a:xfrm>
            <a:off x="6330000" y="3835806"/>
            <a:ext cx="1080391" cy="756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2C083B13-F306-D04D-AAC4-154EA37E6AC5}"/>
              </a:ext>
            </a:extLst>
          </p:cNvPr>
          <p:cNvSpPr/>
          <p:nvPr/>
        </p:nvSpPr>
        <p:spPr>
          <a:xfrm>
            <a:off x="7326833" y="3987904"/>
            <a:ext cx="556361" cy="368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E13552F9-8E58-8D45-8FC1-78818603F911}"/>
              </a:ext>
            </a:extLst>
          </p:cNvPr>
          <p:cNvSpPr/>
          <p:nvPr/>
        </p:nvSpPr>
        <p:spPr>
          <a:xfrm>
            <a:off x="6886727" y="3091576"/>
            <a:ext cx="1116672" cy="610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DDA183AE-D197-6E47-A2D2-222694FE0FDC}"/>
              </a:ext>
            </a:extLst>
          </p:cNvPr>
          <p:cNvSpPr/>
          <p:nvPr/>
        </p:nvSpPr>
        <p:spPr>
          <a:xfrm>
            <a:off x="6123000" y="2958082"/>
            <a:ext cx="679386" cy="8182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260B0759-02C4-D743-8DD7-970DA592741A}"/>
              </a:ext>
            </a:extLst>
          </p:cNvPr>
          <p:cNvSpPr/>
          <p:nvPr/>
        </p:nvSpPr>
        <p:spPr>
          <a:xfrm>
            <a:off x="5328000" y="4595996"/>
            <a:ext cx="1131569" cy="11315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2C503B7A-AF64-BF4C-9593-519800482421}"/>
              </a:ext>
            </a:extLst>
          </p:cNvPr>
          <p:cNvSpPr/>
          <p:nvPr/>
        </p:nvSpPr>
        <p:spPr>
          <a:xfrm>
            <a:off x="187718" y="2478493"/>
            <a:ext cx="3758577" cy="1926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5435BDFF-8168-B440-9E9F-0F8F6EE428A4}"/>
              </a:ext>
            </a:extLst>
          </p:cNvPr>
          <p:cNvSpPr/>
          <p:nvPr/>
        </p:nvSpPr>
        <p:spPr>
          <a:xfrm>
            <a:off x="1108596" y="2437574"/>
            <a:ext cx="1166469" cy="8165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6587A3C4-67EA-AA4A-9650-9609EF14E8B9}"/>
              </a:ext>
            </a:extLst>
          </p:cNvPr>
          <p:cNvSpPr txBox="1"/>
          <p:nvPr/>
        </p:nvSpPr>
        <p:spPr>
          <a:xfrm>
            <a:off x="4154750" y="1113189"/>
            <a:ext cx="3945622" cy="40544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6034" marR="12700">
              <a:lnSpc>
                <a:spcPct val="100000"/>
              </a:lnSpc>
            </a:pPr>
            <a:r>
              <a:rPr sz="1700" spc="-235" dirty="0">
                <a:latin typeface="Lato"/>
                <a:cs typeface="Lato"/>
              </a:rPr>
              <a:t>“</a:t>
            </a:r>
            <a:r>
              <a:rPr sz="1700" spc="-55" dirty="0">
                <a:latin typeface="Lato"/>
                <a:cs typeface="Lato"/>
              </a:rPr>
              <a:t>..</a:t>
            </a:r>
            <a:r>
              <a:rPr sz="1700" spc="0" dirty="0">
                <a:latin typeface="Lato"/>
                <a:cs typeface="Lato"/>
              </a:rPr>
              <a:t>.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-55" dirty="0">
                <a:latin typeface="Lato"/>
                <a:cs typeface="Lato"/>
              </a:rPr>
              <a:t>E</a:t>
            </a:r>
            <a:r>
              <a:rPr sz="1700" spc="-140" dirty="0">
                <a:latin typeface="Lato"/>
                <a:cs typeface="Lato"/>
              </a:rPr>
              <a:t>P</a:t>
            </a:r>
            <a:r>
              <a:rPr sz="1700" spc="-55" dirty="0">
                <a:latin typeface="Lato"/>
                <a:cs typeface="Lato"/>
              </a:rPr>
              <a:t>A</a:t>
            </a:r>
            <a:r>
              <a:rPr sz="1700" spc="0" dirty="0">
                <a:latin typeface="Lato"/>
                <a:cs typeface="Lato"/>
              </a:rPr>
              <a:t>L</a:t>
            </a:r>
            <a:r>
              <a:rPr sz="1700" spc="-155" dirty="0">
                <a:latin typeface="Lato"/>
                <a:cs typeface="Lato"/>
              </a:rPr>
              <a:t> </a:t>
            </a:r>
            <a:r>
              <a:rPr sz="1700" spc="0" dirty="0">
                <a:latin typeface="Lato"/>
                <a:cs typeface="Lato"/>
              </a:rPr>
              <a:t>è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-55" dirty="0">
                <a:latin typeface="Lato"/>
                <a:cs typeface="Lato"/>
              </a:rPr>
              <a:t>u</a:t>
            </a:r>
            <a:r>
              <a:rPr sz="1700" spc="0" dirty="0">
                <a:latin typeface="Lato"/>
                <a:cs typeface="Lato"/>
              </a:rPr>
              <a:t>n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-55" dirty="0">
                <a:latin typeface="Lato"/>
                <a:cs typeface="Lato"/>
              </a:rPr>
              <a:t>esempi</a:t>
            </a:r>
            <a:r>
              <a:rPr sz="1700" spc="0" dirty="0">
                <a:latin typeface="Lato"/>
                <a:cs typeface="Lato"/>
              </a:rPr>
              <a:t>o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-55" dirty="0">
                <a:latin typeface="Lato"/>
                <a:cs typeface="Lato"/>
              </a:rPr>
              <a:t>d</a:t>
            </a:r>
            <a:r>
              <a:rPr sz="1700" spc="0" dirty="0">
                <a:latin typeface="Lato"/>
                <a:cs typeface="Lato"/>
              </a:rPr>
              <a:t>i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-55" dirty="0">
                <a:latin typeface="Lato"/>
                <a:cs typeface="Lato"/>
              </a:rPr>
              <a:t>buon</a:t>
            </a:r>
            <a:r>
              <a:rPr sz="1700" spc="0" dirty="0">
                <a:latin typeface="Lato"/>
                <a:cs typeface="Lato"/>
              </a:rPr>
              <a:t>a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-55" dirty="0">
                <a:latin typeface="Lato"/>
                <a:cs typeface="Lato"/>
              </a:rPr>
              <a:t>p</a:t>
            </a:r>
            <a:r>
              <a:rPr sz="1700" spc="-65" dirty="0">
                <a:latin typeface="Lato"/>
                <a:cs typeface="Lato"/>
              </a:rPr>
              <a:t>ra</a:t>
            </a:r>
            <a:r>
              <a:rPr sz="1700" spc="-50" dirty="0">
                <a:latin typeface="Lato"/>
                <a:cs typeface="Lato"/>
              </a:rPr>
              <a:t>tica</a:t>
            </a:r>
            <a:r>
              <a:rPr sz="1700" spc="-55" dirty="0">
                <a:latin typeface="Lato"/>
                <a:cs typeface="Lato"/>
              </a:rPr>
              <a:t> sostenibile</a:t>
            </a:r>
            <a:r>
              <a:rPr sz="1700" spc="0" dirty="0">
                <a:latin typeface="Lato"/>
                <a:cs typeface="Lato"/>
              </a:rPr>
              <a:t>.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80" dirty="0">
                <a:latin typeface="Lato"/>
                <a:cs typeface="Lato"/>
              </a:rPr>
              <a:t>è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-55" dirty="0">
                <a:latin typeface="Lato"/>
                <a:cs typeface="Lato"/>
              </a:rPr>
              <a:t>un</a:t>
            </a:r>
            <a:r>
              <a:rPr sz="1700" spc="0" dirty="0">
                <a:latin typeface="Lato"/>
                <a:cs typeface="Lato"/>
              </a:rPr>
              <a:t>a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-65" dirty="0">
                <a:latin typeface="Lato"/>
                <a:cs typeface="Lato"/>
              </a:rPr>
              <a:t>filie</a:t>
            </a:r>
            <a:r>
              <a:rPr sz="1700" spc="-75" dirty="0">
                <a:latin typeface="Lato"/>
                <a:cs typeface="Lato"/>
              </a:rPr>
              <a:t>r</a:t>
            </a:r>
            <a:r>
              <a:rPr sz="1700" spc="0" dirty="0">
                <a:latin typeface="Lato"/>
                <a:cs typeface="Lato"/>
              </a:rPr>
              <a:t>a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-55" dirty="0">
                <a:latin typeface="Lato"/>
                <a:cs typeface="Lato"/>
              </a:rPr>
              <a:t>i</a:t>
            </a:r>
            <a:r>
              <a:rPr sz="1700" spc="-65" dirty="0">
                <a:latin typeface="Lato"/>
                <a:cs typeface="Lato"/>
              </a:rPr>
              <a:t>n</a:t>
            </a:r>
            <a:r>
              <a:rPr sz="1700" spc="-55" dirty="0">
                <a:latin typeface="Lato"/>
                <a:cs typeface="Lato"/>
              </a:rPr>
              <a:t>teg</a:t>
            </a:r>
            <a:r>
              <a:rPr sz="1700" spc="-65" dirty="0">
                <a:latin typeface="Lato"/>
                <a:cs typeface="Lato"/>
              </a:rPr>
              <a:t>ra</a:t>
            </a:r>
            <a:r>
              <a:rPr sz="1700" spc="-55" dirty="0">
                <a:latin typeface="Lato"/>
                <a:cs typeface="Lato"/>
              </a:rPr>
              <a:t>t</a:t>
            </a:r>
            <a:r>
              <a:rPr sz="1700" spc="0" dirty="0">
                <a:latin typeface="Lato"/>
                <a:cs typeface="Lato"/>
              </a:rPr>
              <a:t>a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-55" dirty="0">
                <a:latin typeface="Lato"/>
                <a:cs typeface="Lato"/>
              </a:rPr>
              <a:t>di pia</a:t>
            </a:r>
            <a:r>
              <a:rPr sz="1700" spc="-65" dirty="0">
                <a:latin typeface="Lato"/>
                <a:cs typeface="Lato"/>
              </a:rPr>
              <a:t>n</a:t>
            </a:r>
            <a:r>
              <a:rPr sz="1700" spc="-55" dirty="0">
                <a:latin typeface="Lato"/>
                <a:cs typeface="Lato"/>
              </a:rPr>
              <a:t>tagion</a:t>
            </a:r>
            <a:r>
              <a:rPr sz="1700" spc="0" dirty="0">
                <a:latin typeface="Lato"/>
                <a:cs typeface="Lato"/>
              </a:rPr>
              <a:t>i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-55" dirty="0">
                <a:latin typeface="Lato"/>
                <a:cs typeface="Lato"/>
              </a:rPr>
              <a:t>rinn</a:t>
            </a:r>
            <a:r>
              <a:rPr sz="1700" spc="-75" dirty="0">
                <a:latin typeface="Lato"/>
                <a:cs typeface="Lato"/>
              </a:rPr>
              <a:t>o</a:t>
            </a:r>
            <a:r>
              <a:rPr sz="1700" spc="-70" dirty="0">
                <a:latin typeface="Lato"/>
                <a:cs typeface="Lato"/>
              </a:rPr>
              <a:t>v</a:t>
            </a:r>
            <a:r>
              <a:rPr sz="1700" spc="-55" dirty="0">
                <a:latin typeface="Lato"/>
                <a:cs typeface="Lato"/>
              </a:rPr>
              <a:t>abili</a:t>
            </a:r>
            <a:r>
              <a:rPr sz="1700" spc="0" dirty="0">
                <a:latin typeface="Lato"/>
                <a:cs typeface="Lato"/>
              </a:rPr>
              <a:t>,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-55" dirty="0">
                <a:latin typeface="Lato"/>
                <a:cs typeface="Lato"/>
              </a:rPr>
              <a:t>segherie</a:t>
            </a:r>
            <a:r>
              <a:rPr sz="1700" spc="0" dirty="0">
                <a:latin typeface="Lato"/>
                <a:cs typeface="Lato"/>
              </a:rPr>
              <a:t>,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-55" dirty="0">
                <a:latin typeface="Lato"/>
                <a:cs typeface="Lato"/>
              </a:rPr>
              <a:t>p</a:t>
            </a:r>
            <a:r>
              <a:rPr sz="1700" spc="-90" dirty="0">
                <a:latin typeface="Lato"/>
                <a:cs typeface="Lato"/>
              </a:rPr>
              <a:t>r</a:t>
            </a:r>
            <a:r>
              <a:rPr sz="1700" spc="-75" dirty="0">
                <a:latin typeface="Lato"/>
                <a:cs typeface="Lato"/>
              </a:rPr>
              <a:t>odutt</a:t>
            </a:r>
            <a:r>
              <a:rPr sz="1700" spc="-55" dirty="0">
                <a:latin typeface="Lato"/>
                <a:cs typeface="Lato"/>
              </a:rPr>
              <a:t>ori, ripa</a:t>
            </a:r>
            <a:r>
              <a:rPr sz="1700" spc="-65" dirty="0">
                <a:latin typeface="Lato"/>
                <a:cs typeface="Lato"/>
              </a:rPr>
              <a:t>ra</a:t>
            </a:r>
            <a:r>
              <a:rPr sz="1700" spc="-55" dirty="0">
                <a:latin typeface="Lato"/>
                <a:cs typeface="Lato"/>
              </a:rPr>
              <a:t>tori</a:t>
            </a:r>
            <a:r>
              <a:rPr sz="1700" spc="0" dirty="0">
                <a:latin typeface="Lato"/>
                <a:cs typeface="Lato"/>
              </a:rPr>
              <a:t>,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-55" dirty="0">
                <a:latin typeface="Lato"/>
                <a:cs typeface="Lato"/>
              </a:rPr>
              <a:t>pi</a:t>
            </a:r>
            <a:r>
              <a:rPr sz="1700" spc="-65" dirty="0">
                <a:latin typeface="Lato"/>
                <a:cs typeface="Lato"/>
              </a:rPr>
              <a:t>a</a:t>
            </a:r>
            <a:r>
              <a:rPr sz="1700" spc="-75" dirty="0">
                <a:latin typeface="Lato"/>
                <a:cs typeface="Lato"/>
              </a:rPr>
              <a:t>tt</a:t>
            </a:r>
            <a:r>
              <a:rPr sz="1700" spc="-95" dirty="0">
                <a:latin typeface="Lato"/>
                <a:cs typeface="Lato"/>
              </a:rPr>
              <a:t>a</a:t>
            </a:r>
            <a:r>
              <a:rPr sz="1700" spc="-80" dirty="0">
                <a:latin typeface="Lato"/>
                <a:cs typeface="Lato"/>
              </a:rPr>
              <a:t>f</a:t>
            </a:r>
            <a:r>
              <a:rPr sz="1700" spc="-55" dirty="0">
                <a:latin typeface="Lato"/>
                <a:cs typeface="Lato"/>
              </a:rPr>
              <a:t>orm</a:t>
            </a:r>
            <a:r>
              <a:rPr sz="1700" spc="0" dirty="0">
                <a:latin typeface="Lato"/>
                <a:cs typeface="Lato"/>
              </a:rPr>
              <a:t>e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-55" dirty="0">
                <a:latin typeface="Lato"/>
                <a:cs typeface="Lato"/>
              </a:rPr>
              <a:t>d</a:t>
            </a:r>
            <a:r>
              <a:rPr sz="1700" spc="0" dirty="0">
                <a:latin typeface="Lato"/>
                <a:cs typeface="Lato"/>
              </a:rPr>
              <a:t>i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-90" dirty="0">
                <a:latin typeface="Lato"/>
                <a:cs typeface="Lato"/>
              </a:rPr>
              <a:t>r</a:t>
            </a:r>
            <a:r>
              <a:rPr sz="1700" spc="-55" dirty="0">
                <a:latin typeface="Lato"/>
                <a:cs typeface="Lato"/>
              </a:rPr>
              <a:t>ecupe</a:t>
            </a:r>
            <a:r>
              <a:rPr sz="1700" spc="-90" dirty="0">
                <a:latin typeface="Lato"/>
                <a:cs typeface="Lato"/>
              </a:rPr>
              <a:t>r</a:t>
            </a:r>
            <a:r>
              <a:rPr sz="1700" spc="0" dirty="0">
                <a:latin typeface="Lato"/>
                <a:cs typeface="Lato"/>
              </a:rPr>
              <a:t>o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0" dirty="0">
                <a:latin typeface="Lato"/>
                <a:cs typeface="Lato"/>
              </a:rPr>
              <a:t>e </a:t>
            </a:r>
            <a:r>
              <a:rPr sz="1700" spc="-55" dirty="0">
                <a:latin typeface="Lato"/>
                <a:cs typeface="Lato"/>
              </a:rPr>
              <a:t>utilizz</a:t>
            </a:r>
            <a:r>
              <a:rPr sz="1700" spc="-65" dirty="0">
                <a:latin typeface="Lato"/>
                <a:cs typeface="Lato"/>
              </a:rPr>
              <a:t>a</a:t>
            </a:r>
            <a:r>
              <a:rPr sz="1700" spc="-55" dirty="0">
                <a:latin typeface="Lato"/>
                <a:cs typeface="Lato"/>
              </a:rPr>
              <a:t>tor</a:t>
            </a:r>
            <a:r>
              <a:rPr sz="1700" spc="0" dirty="0">
                <a:latin typeface="Lato"/>
                <a:cs typeface="Lato"/>
              </a:rPr>
              <a:t>i</a:t>
            </a:r>
            <a:r>
              <a:rPr sz="1700" spc="-105" dirty="0">
                <a:latin typeface="Lato"/>
                <a:cs typeface="Lato"/>
              </a:rPr>
              <a:t> </a:t>
            </a:r>
            <a:r>
              <a:rPr sz="1700" spc="-55" dirty="0">
                <a:latin typeface="Lato"/>
                <a:cs typeface="Lato"/>
              </a:rPr>
              <a:t>..</a:t>
            </a:r>
            <a:r>
              <a:rPr sz="1700" spc="-235" dirty="0">
                <a:latin typeface="Lato"/>
                <a:cs typeface="Lato"/>
              </a:rPr>
              <a:t>.</a:t>
            </a:r>
            <a:r>
              <a:rPr sz="1700" spc="0" dirty="0">
                <a:latin typeface="Lato"/>
                <a:cs typeface="Lato"/>
              </a:rPr>
              <a:t>”</a:t>
            </a:r>
            <a:endParaRPr sz="1700" dirty="0">
              <a:latin typeface="Lato"/>
              <a:cs typeface="Lato"/>
            </a:endParaRPr>
          </a:p>
          <a:p>
            <a:pPr>
              <a:lnSpc>
                <a:spcPts val="1300"/>
              </a:lnSpc>
              <a:spcBef>
                <a:spcPts val="40"/>
              </a:spcBef>
            </a:pPr>
            <a:endParaRPr sz="1300" dirty="0"/>
          </a:p>
          <a:p>
            <a:pPr marL="26034">
              <a:lnSpc>
                <a:spcPct val="100000"/>
              </a:lnSpc>
            </a:pPr>
            <a:r>
              <a:rPr sz="1200" spc="-50" dirty="0">
                <a:latin typeface="Lato"/>
                <a:cs typeface="Lato"/>
              </a:rPr>
              <a:t>O</a:t>
            </a:r>
            <a:r>
              <a:rPr sz="1200" spc="-40" dirty="0">
                <a:latin typeface="Lato"/>
                <a:cs typeface="Lato"/>
              </a:rPr>
              <a:t>rland</a:t>
            </a:r>
            <a:r>
              <a:rPr sz="1200" spc="0" dirty="0">
                <a:latin typeface="Lato"/>
                <a:cs typeface="Lato"/>
              </a:rPr>
              <a:t>o</a:t>
            </a:r>
            <a:r>
              <a:rPr sz="1200" spc="-75" dirty="0">
                <a:latin typeface="Lato"/>
                <a:cs typeface="Lato"/>
              </a:rPr>
              <a:t> </a:t>
            </a:r>
            <a:r>
              <a:rPr sz="1200" spc="-90" dirty="0">
                <a:latin typeface="Lato"/>
                <a:cs typeface="Lato"/>
              </a:rPr>
              <a:t>F</a:t>
            </a:r>
            <a:r>
              <a:rPr sz="1200" spc="-50" dirty="0">
                <a:latin typeface="Lato"/>
                <a:cs typeface="Lato"/>
              </a:rPr>
              <a:t>ra</a:t>
            </a:r>
            <a:r>
              <a:rPr sz="1200" spc="-55" dirty="0">
                <a:latin typeface="Lato"/>
                <a:cs typeface="Lato"/>
              </a:rPr>
              <a:t>v</a:t>
            </a:r>
            <a:r>
              <a:rPr sz="1200" spc="-40" dirty="0">
                <a:latin typeface="Lato"/>
                <a:cs typeface="Lato"/>
              </a:rPr>
              <a:t>ega</a:t>
            </a:r>
            <a:r>
              <a:rPr sz="1200" spc="0" dirty="0">
                <a:latin typeface="Lato"/>
                <a:cs typeface="Lato"/>
              </a:rPr>
              <a:t>,</a:t>
            </a:r>
            <a:r>
              <a:rPr sz="1200" spc="-75" dirty="0">
                <a:latin typeface="Lato"/>
                <a:cs typeface="Lato"/>
              </a:rPr>
              <a:t> </a:t>
            </a:r>
            <a:r>
              <a:rPr sz="1200" spc="-50" dirty="0">
                <a:latin typeface="Lato"/>
                <a:cs typeface="Lato"/>
              </a:rPr>
              <a:t>C</a:t>
            </a:r>
            <a:r>
              <a:rPr sz="1200" spc="-40" dirty="0">
                <a:latin typeface="Lato"/>
                <a:cs typeface="Lato"/>
              </a:rPr>
              <a:t>oo</a:t>
            </a:r>
            <a:r>
              <a:rPr sz="1200" spc="-60" dirty="0">
                <a:latin typeface="Lato"/>
                <a:cs typeface="Lato"/>
              </a:rPr>
              <a:t>r</a:t>
            </a:r>
            <a:r>
              <a:rPr sz="1200" spc="-40" dirty="0">
                <a:latin typeface="Lato"/>
                <a:cs typeface="Lato"/>
              </a:rPr>
              <a:t>din</a:t>
            </a:r>
            <a:r>
              <a:rPr sz="1200" spc="-45" dirty="0">
                <a:latin typeface="Lato"/>
                <a:cs typeface="Lato"/>
              </a:rPr>
              <a:t>a</a:t>
            </a:r>
            <a:r>
              <a:rPr sz="1200" spc="-40" dirty="0">
                <a:latin typeface="Lato"/>
                <a:cs typeface="Lato"/>
              </a:rPr>
              <a:t>to</a:t>
            </a:r>
            <a:r>
              <a:rPr sz="1200" spc="-65" dirty="0">
                <a:latin typeface="Lato"/>
                <a:cs typeface="Lato"/>
              </a:rPr>
              <a:t>r</a:t>
            </a:r>
            <a:r>
              <a:rPr sz="1200" spc="0" dirty="0">
                <a:latin typeface="Lato"/>
                <a:cs typeface="Lato"/>
              </a:rPr>
              <a:t>e</a:t>
            </a:r>
            <a:r>
              <a:rPr sz="1200" spc="-75" dirty="0">
                <a:latin typeface="Lato"/>
                <a:cs typeface="Lato"/>
              </a:rPr>
              <a:t> </a:t>
            </a:r>
            <a:r>
              <a:rPr sz="1200" spc="-40" dirty="0">
                <a:latin typeface="Lato"/>
                <a:cs typeface="Lato"/>
              </a:rPr>
              <a:t>de</a:t>
            </a:r>
            <a:r>
              <a:rPr sz="1200" spc="0" dirty="0">
                <a:latin typeface="Lato"/>
                <a:cs typeface="Lato"/>
              </a:rPr>
              <a:t>l</a:t>
            </a:r>
            <a:r>
              <a:rPr sz="1200" spc="-75" dirty="0">
                <a:latin typeface="Lato"/>
                <a:cs typeface="Lato"/>
              </a:rPr>
              <a:t> </a:t>
            </a:r>
            <a:r>
              <a:rPr sz="1200" spc="-50" dirty="0">
                <a:latin typeface="Lato"/>
                <a:cs typeface="Lato"/>
              </a:rPr>
              <a:t>C</a:t>
            </a:r>
            <a:r>
              <a:rPr sz="1200" spc="-40" dirty="0">
                <a:latin typeface="Lato"/>
                <a:cs typeface="Lato"/>
              </a:rPr>
              <a:t>omit</a:t>
            </a:r>
            <a:r>
              <a:rPr sz="1200" spc="-45" dirty="0">
                <a:latin typeface="Lato"/>
                <a:cs typeface="Lato"/>
              </a:rPr>
              <a:t>a</a:t>
            </a:r>
            <a:r>
              <a:rPr sz="1200" spc="-40" dirty="0">
                <a:latin typeface="Lato"/>
                <a:cs typeface="Lato"/>
              </a:rPr>
              <a:t>t</a:t>
            </a:r>
            <a:r>
              <a:rPr sz="1200" spc="0" dirty="0">
                <a:latin typeface="Lato"/>
                <a:cs typeface="Lato"/>
              </a:rPr>
              <a:t>o</a:t>
            </a:r>
            <a:r>
              <a:rPr sz="1200" spc="-110" dirty="0">
                <a:latin typeface="Lato"/>
                <a:cs typeface="Lato"/>
              </a:rPr>
              <a:t> </a:t>
            </a:r>
            <a:r>
              <a:rPr sz="1200" spc="-185" dirty="0">
                <a:latin typeface="Lato"/>
                <a:cs typeface="Lato"/>
              </a:rPr>
              <a:t>T</a:t>
            </a:r>
            <a:r>
              <a:rPr sz="1200" spc="-40" dirty="0">
                <a:latin typeface="Lato"/>
                <a:cs typeface="Lato"/>
              </a:rPr>
              <a:t>ecni</a:t>
            </a:r>
            <a:r>
              <a:rPr sz="1200" spc="-50" dirty="0">
                <a:latin typeface="Lato"/>
                <a:cs typeface="Lato"/>
              </a:rPr>
              <a:t>c</a:t>
            </a:r>
            <a:r>
              <a:rPr sz="1200" spc="0" dirty="0">
                <a:latin typeface="Lato"/>
                <a:cs typeface="Lato"/>
              </a:rPr>
              <a:t>o</a:t>
            </a:r>
            <a:r>
              <a:rPr sz="1200" spc="-75" dirty="0">
                <a:latin typeface="Lato"/>
                <a:cs typeface="Lato"/>
              </a:rPr>
              <a:t> </a:t>
            </a:r>
            <a:r>
              <a:rPr sz="1200" spc="-40" dirty="0">
                <a:latin typeface="Lato"/>
                <a:cs typeface="Lato"/>
              </a:rPr>
              <a:t>E</a:t>
            </a:r>
            <a:r>
              <a:rPr sz="1200" spc="-100" dirty="0">
                <a:latin typeface="Lato"/>
                <a:cs typeface="Lato"/>
              </a:rPr>
              <a:t>P</a:t>
            </a:r>
            <a:r>
              <a:rPr sz="1200" spc="-40" dirty="0">
                <a:latin typeface="Lato"/>
                <a:cs typeface="Lato"/>
              </a:rPr>
              <a:t>AL</a:t>
            </a:r>
            <a:endParaRPr sz="1200" dirty="0">
              <a:latin typeface="Lato"/>
              <a:cs typeface="Lato"/>
            </a:endParaRPr>
          </a:p>
          <a:p>
            <a:pPr marL="12700" marR="2000885">
              <a:lnSpc>
                <a:spcPct val="199100"/>
              </a:lnSpc>
              <a:spcBef>
                <a:spcPts val="260"/>
              </a:spcBef>
            </a:pPr>
            <a:r>
              <a:rPr lang="it-IT" sz="2600" spc="-105" dirty="0">
                <a:latin typeface="Lato"/>
                <a:cs typeface="Lato"/>
              </a:rPr>
              <a:t>P</a:t>
            </a:r>
            <a:r>
              <a:rPr lang="it-IT" sz="2600" spc="-135" dirty="0">
                <a:latin typeface="Lato"/>
                <a:cs typeface="Lato"/>
              </a:rPr>
              <a:t>r</a:t>
            </a:r>
            <a:r>
              <a:rPr lang="it-IT" sz="2600" spc="-114" dirty="0">
                <a:latin typeface="Lato"/>
                <a:cs typeface="Lato"/>
              </a:rPr>
              <a:t>ov</a:t>
            </a:r>
            <a:r>
              <a:rPr lang="it-IT" sz="2600" spc="-80" dirty="0">
                <a:latin typeface="Lato"/>
                <a:cs typeface="Lato"/>
              </a:rPr>
              <a:t>enienza</a:t>
            </a:r>
          </a:p>
          <a:p>
            <a:pPr marL="12700" marR="2000885">
              <a:lnSpc>
                <a:spcPct val="199100"/>
              </a:lnSpc>
              <a:spcBef>
                <a:spcPts val="260"/>
              </a:spcBef>
            </a:pPr>
            <a:r>
              <a:rPr sz="2600" spc="-120" dirty="0" err="1">
                <a:latin typeface="Lato"/>
                <a:cs typeface="Lato"/>
              </a:rPr>
              <a:t>M</a:t>
            </a:r>
            <a:r>
              <a:rPr sz="2600" spc="-80" dirty="0" err="1">
                <a:latin typeface="Lato"/>
                <a:cs typeface="Lato"/>
              </a:rPr>
              <a:t>oni</a:t>
            </a:r>
            <a:r>
              <a:rPr sz="2600" spc="-85" dirty="0" err="1">
                <a:latin typeface="Lato"/>
                <a:cs typeface="Lato"/>
              </a:rPr>
              <a:t>t</a:t>
            </a:r>
            <a:r>
              <a:rPr sz="2600" spc="-80" dirty="0" err="1">
                <a:latin typeface="Lato"/>
                <a:cs typeface="Lato"/>
              </a:rPr>
              <a:t>o</a:t>
            </a:r>
            <a:r>
              <a:rPr sz="2600" spc="-100" dirty="0" err="1">
                <a:latin typeface="Lato"/>
                <a:cs typeface="Lato"/>
              </a:rPr>
              <a:t>r</a:t>
            </a:r>
            <a:r>
              <a:rPr sz="2600" spc="-80" dirty="0" err="1">
                <a:latin typeface="Lato"/>
                <a:cs typeface="Lato"/>
              </a:rPr>
              <a:t>a</a:t>
            </a:r>
            <a:r>
              <a:rPr sz="2600" spc="-85" dirty="0" err="1">
                <a:latin typeface="Lato"/>
                <a:cs typeface="Lato"/>
              </a:rPr>
              <a:t>g</a:t>
            </a:r>
            <a:r>
              <a:rPr sz="2600" spc="-80" dirty="0" err="1">
                <a:latin typeface="Lato"/>
                <a:cs typeface="Lato"/>
              </a:rPr>
              <a:t>g</a:t>
            </a:r>
            <a:r>
              <a:rPr lang="it-IT" sz="2600" spc="-80" dirty="0">
                <a:latin typeface="Lato"/>
                <a:cs typeface="Lato"/>
              </a:rPr>
              <a:t>i</a:t>
            </a:r>
            <a:r>
              <a:rPr sz="2600" spc="-80" dirty="0">
                <a:latin typeface="Lato"/>
                <a:cs typeface="Lato"/>
              </a:rPr>
              <a:t>o</a:t>
            </a:r>
            <a:r>
              <a:rPr lang="it-IT" sz="2600" spc="-80" dirty="0">
                <a:latin typeface="Lato"/>
                <a:cs typeface="Lato"/>
              </a:rPr>
              <a:t> </a:t>
            </a:r>
            <a:r>
              <a:rPr sz="2600" spc="-85" dirty="0" err="1">
                <a:latin typeface="Lato"/>
                <a:cs typeface="Lato"/>
              </a:rPr>
              <a:t>A</a:t>
            </a:r>
            <a:r>
              <a:rPr sz="2600" spc="-80" dirty="0" err="1">
                <a:latin typeface="Lato"/>
                <a:cs typeface="Lato"/>
              </a:rPr>
              <a:t>nalisi</a:t>
            </a:r>
            <a:endParaRPr sz="2600" dirty="0">
              <a:latin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475457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D2BF4BE1-226A-453E-BB32-75C13F2B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919" y="1031357"/>
            <a:ext cx="6329041" cy="4748121"/>
          </a:xfrm>
          <a:prstGeom prst="rect">
            <a:avLst/>
          </a:prstGeom>
        </p:spPr>
      </p:pic>
      <p:sp>
        <p:nvSpPr>
          <p:cNvPr id="38" name="object 5">
            <a:extLst>
              <a:ext uri="{FF2B5EF4-FFF2-40B4-BE49-F238E27FC236}">
                <a16:creationId xmlns:a16="http://schemas.microsoft.com/office/drawing/2014/main" id="{04ABBD61-6E14-D047-9A2C-5C2B8EE0EF73}"/>
              </a:ext>
            </a:extLst>
          </p:cNvPr>
          <p:cNvSpPr txBox="1">
            <a:spLocks/>
          </p:cNvSpPr>
          <p:nvPr/>
        </p:nvSpPr>
        <p:spPr>
          <a:xfrm>
            <a:off x="8551980" y="6440196"/>
            <a:ext cx="162915" cy="13546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"/>
            <a:fld id="{81D60167-4931-47E6-BA6A-407CBD079E47}" type="slidenum">
              <a:rPr lang="it-IT" sz="800" smtClean="0">
                <a:latin typeface="Roboto"/>
                <a:cs typeface="Roboto"/>
              </a:rPr>
              <a:pPr marL="80010"/>
              <a:t>7</a:t>
            </a:fld>
            <a:endParaRPr lang="it-IT" sz="800">
              <a:latin typeface="Roboto"/>
              <a:cs typeface="Roboto"/>
            </a:endParaRP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88B32ED1-1ABA-0147-8954-5BA41E28252D}"/>
              </a:ext>
            </a:extLst>
          </p:cNvPr>
          <p:cNvGrpSpPr/>
          <p:nvPr/>
        </p:nvGrpSpPr>
        <p:grpSpPr>
          <a:xfrm>
            <a:off x="4332935" y="2963928"/>
            <a:ext cx="478130" cy="958862"/>
            <a:chOff x="4177404" y="3027571"/>
            <a:chExt cx="493360" cy="989405"/>
          </a:xfrm>
        </p:grpSpPr>
        <p:sp>
          <p:nvSpPr>
            <p:cNvPr id="41" name="object 93">
              <a:extLst>
                <a:ext uri="{FF2B5EF4-FFF2-40B4-BE49-F238E27FC236}">
                  <a16:creationId xmlns:a16="http://schemas.microsoft.com/office/drawing/2014/main" id="{F3AA09C2-B5C2-3E44-996C-B28F6C89FCC1}"/>
                </a:ext>
              </a:extLst>
            </p:cNvPr>
            <p:cNvSpPr/>
            <p:nvPr/>
          </p:nvSpPr>
          <p:spPr>
            <a:xfrm>
              <a:off x="4177404" y="3593520"/>
              <a:ext cx="120815" cy="357200"/>
            </a:xfrm>
            <a:custGeom>
              <a:avLst/>
              <a:gdLst/>
              <a:ahLst/>
              <a:cxnLst/>
              <a:rect l="l" t="t" r="r" b="b"/>
              <a:pathLst>
                <a:path w="120815" h="357200">
                  <a:moveTo>
                    <a:pt x="120815" y="0"/>
                  </a:moveTo>
                  <a:lnTo>
                    <a:pt x="0" y="74053"/>
                  </a:lnTo>
                  <a:lnTo>
                    <a:pt x="0" y="283133"/>
                  </a:lnTo>
                  <a:lnTo>
                    <a:pt x="120815" y="357200"/>
                  </a:lnTo>
                  <a:lnTo>
                    <a:pt x="1208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2" name="object 94">
              <a:extLst>
                <a:ext uri="{FF2B5EF4-FFF2-40B4-BE49-F238E27FC236}">
                  <a16:creationId xmlns:a16="http://schemas.microsoft.com/office/drawing/2014/main" id="{0E01B00A-98E7-7945-9B1A-F35063EAE2C0}"/>
                </a:ext>
              </a:extLst>
            </p:cNvPr>
            <p:cNvSpPr/>
            <p:nvPr/>
          </p:nvSpPr>
          <p:spPr>
            <a:xfrm>
              <a:off x="4298223" y="3734300"/>
              <a:ext cx="372541" cy="282676"/>
            </a:xfrm>
            <a:custGeom>
              <a:avLst/>
              <a:gdLst/>
              <a:ahLst/>
              <a:cxnLst/>
              <a:rect l="l" t="t" r="r" b="b"/>
              <a:pathLst>
                <a:path w="372541" h="282676">
                  <a:moveTo>
                    <a:pt x="372541" y="0"/>
                  </a:moveTo>
                  <a:lnTo>
                    <a:pt x="0" y="215087"/>
                  </a:lnTo>
                  <a:lnTo>
                    <a:pt x="124510" y="282676"/>
                  </a:lnTo>
                  <a:lnTo>
                    <a:pt x="372541" y="139496"/>
                  </a:lnTo>
                  <a:lnTo>
                    <a:pt x="3725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3" name="object 95">
              <a:extLst>
                <a:ext uri="{FF2B5EF4-FFF2-40B4-BE49-F238E27FC236}">
                  <a16:creationId xmlns:a16="http://schemas.microsoft.com/office/drawing/2014/main" id="{CFD13E5D-2753-3B4B-AF25-B3587B40AE18}"/>
                </a:ext>
              </a:extLst>
            </p:cNvPr>
            <p:cNvSpPr/>
            <p:nvPr/>
          </p:nvSpPr>
          <p:spPr>
            <a:xfrm>
              <a:off x="4177408" y="3027571"/>
              <a:ext cx="372567" cy="282714"/>
            </a:xfrm>
            <a:custGeom>
              <a:avLst/>
              <a:gdLst/>
              <a:ahLst/>
              <a:cxnLst/>
              <a:rect l="l" t="t" r="r" b="b"/>
              <a:pathLst>
                <a:path w="372567" h="282714">
                  <a:moveTo>
                    <a:pt x="248043" y="0"/>
                  </a:moveTo>
                  <a:lnTo>
                    <a:pt x="0" y="143217"/>
                  </a:lnTo>
                  <a:lnTo>
                    <a:pt x="0" y="282714"/>
                  </a:lnTo>
                  <a:lnTo>
                    <a:pt x="372567" y="67589"/>
                  </a:lnTo>
                  <a:lnTo>
                    <a:pt x="2480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4" name="object 96">
              <a:extLst>
                <a:ext uri="{FF2B5EF4-FFF2-40B4-BE49-F238E27FC236}">
                  <a16:creationId xmlns:a16="http://schemas.microsoft.com/office/drawing/2014/main" id="{7711FEFD-2AF9-F441-84B6-1D258C1C9D3B}"/>
                </a:ext>
              </a:extLst>
            </p:cNvPr>
            <p:cNvSpPr/>
            <p:nvPr/>
          </p:nvSpPr>
          <p:spPr>
            <a:xfrm>
              <a:off x="4549974" y="3093849"/>
              <a:ext cx="120789" cy="358063"/>
            </a:xfrm>
            <a:custGeom>
              <a:avLst/>
              <a:gdLst/>
              <a:ahLst/>
              <a:cxnLst/>
              <a:rect l="l" t="t" r="r" b="b"/>
              <a:pathLst>
                <a:path w="120789" h="358063">
                  <a:moveTo>
                    <a:pt x="0" y="0"/>
                  </a:moveTo>
                  <a:lnTo>
                    <a:pt x="0" y="358063"/>
                  </a:lnTo>
                  <a:lnTo>
                    <a:pt x="120789" y="284022"/>
                  </a:lnTo>
                  <a:lnTo>
                    <a:pt x="120789" y="74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5" name="object 97">
              <a:extLst>
                <a:ext uri="{FF2B5EF4-FFF2-40B4-BE49-F238E27FC236}">
                  <a16:creationId xmlns:a16="http://schemas.microsoft.com/office/drawing/2014/main" id="{809B4A18-B9BC-7D4D-96C9-D017DA5E530A}"/>
                </a:ext>
              </a:extLst>
            </p:cNvPr>
            <p:cNvSpPr/>
            <p:nvPr/>
          </p:nvSpPr>
          <p:spPr>
            <a:xfrm>
              <a:off x="4177407" y="3310289"/>
              <a:ext cx="493356" cy="424002"/>
            </a:xfrm>
            <a:custGeom>
              <a:avLst/>
              <a:gdLst/>
              <a:ahLst/>
              <a:cxnLst/>
              <a:rect l="l" t="t" r="r" b="b"/>
              <a:pathLst>
                <a:path w="493356" h="424002">
                  <a:moveTo>
                    <a:pt x="489859" y="282524"/>
                  </a:moveTo>
                  <a:lnTo>
                    <a:pt x="248297" y="282524"/>
                  </a:lnTo>
                  <a:lnTo>
                    <a:pt x="493356" y="424002"/>
                  </a:lnTo>
                  <a:lnTo>
                    <a:pt x="493356" y="284543"/>
                  </a:lnTo>
                  <a:lnTo>
                    <a:pt x="489859" y="282524"/>
                  </a:lnTo>
                  <a:close/>
                </a:path>
                <a:path w="493356" h="424002">
                  <a:moveTo>
                    <a:pt x="0" y="0"/>
                  </a:moveTo>
                  <a:lnTo>
                    <a:pt x="0" y="139458"/>
                  </a:lnTo>
                  <a:lnTo>
                    <a:pt x="248043" y="282676"/>
                  </a:lnTo>
                  <a:lnTo>
                    <a:pt x="248297" y="282524"/>
                  </a:lnTo>
                  <a:lnTo>
                    <a:pt x="489859" y="282524"/>
                  </a:lnTo>
                  <a:lnTo>
                    <a:pt x="245589" y="141490"/>
                  </a:lnTo>
                  <a:lnTo>
                    <a:pt x="245071" y="141490"/>
                  </a:lnTo>
                  <a:lnTo>
                    <a:pt x="0" y="0"/>
                  </a:lnTo>
                  <a:close/>
                </a:path>
                <a:path w="493356" h="424002">
                  <a:moveTo>
                    <a:pt x="245325" y="141338"/>
                  </a:moveTo>
                  <a:lnTo>
                    <a:pt x="245071" y="141490"/>
                  </a:lnTo>
                  <a:lnTo>
                    <a:pt x="245589" y="141490"/>
                  </a:lnTo>
                  <a:lnTo>
                    <a:pt x="245325" y="1413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57F487C0-BE3F-3544-ABCE-500E1AA8D4E4}"/>
              </a:ext>
            </a:extLst>
          </p:cNvPr>
          <p:cNvSpPr txBox="1">
            <a:spLocks/>
          </p:cNvSpPr>
          <p:nvPr/>
        </p:nvSpPr>
        <p:spPr>
          <a:xfrm>
            <a:off x="995300" y="391710"/>
            <a:ext cx="7153399" cy="33529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it-IT" sz="2100" dirty="0">
                <a:solidFill>
                  <a:srgbClr val="00B140"/>
                </a:solidFill>
                <a:latin typeface="Lato Black"/>
                <a:cs typeface="Lato Black"/>
              </a:rPr>
              <a:t>L’economia circolare</a:t>
            </a:r>
            <a:endParaRPr lang="it-IT" sz="2100" dirty="0">
              <a:solidFill>
                <a:schemeClr val="bg1">
                  <a:lumMod val="50000"/>
                </a:schemeClr>
              </a:solidFill>
              <a:latin typeface="Lato Black"/>
              <a:cs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35063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>
            <a:extLst>
              <a:ext uri="{FF2B5EF4-FFF2-40B4-BE49-F238E27FC236}">
                <a16:creationId xmlns:a16="http://schemas.microsoft.com/office/drawing/2014/main" id="{D92DFDD8-A93C-4A28-AD6F-C299FDBB9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919" y="1031357"/>
            <a:ext cx="6329041" cy="4748121"/>
          </a:xfrm>
          <a:prstGeom prst="rect">
            <a:avLst/>
          </a:prstGeom>
        </p:spPr>
      </p:pic>
      <p:sp>
        <p:nvSpPr>
          <p:cNvPr id="50" name="object 5">
            <a:extLst>
              <a:ext uri="{FF2B5EF4-FFF2-40B4-BE49-F238E27FC236}">
                <a16:creationId xmlns:a16="http://schemas.microsoft.com/office/drawing/2014/main" id="{2D7D0C63-EB73-A347-9CBA-C6B458F24294}"/>
              </a:ext>
            </a:extLst>
          </p:cNvPr>
          <p:cNvSpPr txBox="1">
            <a:spLocks/>
          </p:cNvSpPr>
          <p:nvPr/>
        </p:nvSpPr>
        <p:spPr>
          <a:xfrm>
            <a:off x="8551980" y="6440196"/>
            <a:ext cx="162915" cy="13546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"/>
            <a:fld id="{81D60167-4931-47E6-BA6A-407CBD079E47}" type="slidenum">
              <a:rPr lang="it-IT" sz="800" smtClean="0">
                <a:latin typeface="Roboto"/>
                <a:cs typeface="Roboto"/>
              </a:rPr>
              <a:pPr marL="80010"/>
              <a:t>8</a:t>
            </a:fld>
            <a:endParaRPr lang="it-IT" sz="800">
              <a:latin typeface="Roboto"/>
              <a:cs typeface="Roboto"/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4332935" y="2963928"/>
            <a:ext cx="478130" cy="958862"/>
            <a:chOff x="4177404" y="3027571"/>
            <a:chExt cx="493360" cy="989405"/>
          </a:xfrm>
        </p:grpSpPr>
        <p:sp>
          <p:nvSpPr>
            <p:cNvPr id="28" name="object 93"/>
            <p:cNvSpPr/>
            <p:nvPr/>
          </p:nvSpPr>
          <p:spPr>
            <a:xfrm>
              <a:off x="4177404" y="3593520"/>
              <a:ext cx="120815" cy="357200"/>
            </a:xfrm>
            <a:custGeom>
              <a:avLst/>
              <a:gdLst/>
              <a:ahLst/>
              <a:cxnLst/>
              <a:rect l="l" t="t" r="r" b="b"/>
              <a:pathLst>
                <a:path w="120815" h="357200">
                  <a:moveTo>
                    <a:pt x="120815" y="0"/>
                  </a:moveTo>
                  <a:lnTo>
                    <a:pt x="0" y="74053"/>
                  </a:lnTo>
                  <a:lnTo>
                    <a:pt x="0" y="283133"/>
                  </a:lnTo>
                  <a:lnTo>
                    <a:pt x="120815" y="357200"/>
                  </a:lnTo>
                  <a:lnTo>
                    <a:pt x="1208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9" name="object 94"/>
            <p:cNvSpPr/>
            <p:nvPr/>
          </p:nvSpPr>
          <p:spPr>
            <a:xfrm>
              <a:off x="4298223" y="3734300"/>
              <a:ext cx="372541" cy="282676"/>
            </a:xfrm>
            <a:custGeom>
              <a:avLst/>
              <a:gdLst/>
              <a:ahLst/>
              <a:cxnLst/>
              <a:rect l="l" t="t" r="r" b="b"/>
              <a:pathLst>
                <a:path w="372541" h="282676">
                  <a:moveTo>
                    <a:pt x="372541" y="0"/>
                  </a:moveTo>
                  <a:lnTo>
                    <a:pt x="0" y="215087"/>
                  </a:lnTo>
                  <a:lnTo>
                    <a:pt x="124510" y="282676"/>
                  </a:lnTo>
                  <a:lnTo>
                    <a:pt x="372541" y="139496"/>
                  </a:lnTo>
                  <a:lnTo>
                    <a:pt x="3725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0" name="object 95"/>
            <p:cNvSpPr/>
            <p:nvPr/>
          </p:nvSpPr>
          <p:spPr>
            <a:xfrm>
              <a:off x="4177408" y="3027571"/>
              <a:ext cx="372567" cy="282714"/>
            </a:xfrm>
            <a:custGeom>
              <a:avLst/>
              <a:gdLst/>
              <a:ahLst/>
              <a:cxnLst/>
              <a:rect l="l" t="t" r="r" b="b"/>
              <a:pathLst>
                <a:path w="372567" h="282714">
                  <a:moveTo>
                    <a:pt x="248043" y="0"/>
                  </a:moveTo>
                  <a:lnTo>
                    <a:pt x="0" y="143217"/>
                  </a:lnTo>
                  <a:lnTo>
                    <a:pt x="0" y="282714"/>
                  </a:lnTo>
                  <a:lnTo>
                    <a:pt x="372567" y="67589"/>
                  </a:lnTo>
                  <a:lnTo>
                    <a:pt x="2480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1" name="object 96"/>
            <p:cNvSpPr/>
            <p:nvPr/>
          </p:nvSpPr>
          <p:spPr>
            <a:xfrm>
              <a:off x="4549974" y="3093849"/>
              <a:ext cx="120789" cy="358063"/>
            </a:xfrm>
            <a:custGeom>
              <a:avLst/>
              <a:gdLst/>
              <a:ahLst/>
              <a:cxnLst/>
              <a:rect l="l" t="t" r="r" b="b"/>
              <a:pathLst>
                <a:path w="120789" h="358063">
                  <a:moveTo>
                    <a:pt x="0" y="0"/>
                  </a:moveTo>
                  <a:lnTo>
                    <a:pt x="0" y="358063"/>
                  </a:lnTo>
                  <a:lnTo>
                    <a:pt x="120789" y="284022"/>
                  </a:lnTo>
                  <a:lnTo>
                    <a:pt x="120789" y="74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2" name="object 97"/>
            <p:cNvSpPr/>
            <p:nvPr/>
          </p:nvSpPr>
          <p:spPr>
            <a:xfrm>
              <a:off x="4177407" y="3310289"/>
              <a:ext cx="493356" cy="424002"/>
            </a:xfrm>
            <a:custGeom>
              <a:avLst/>
              <a:gdLst/>
              <a:ahLst/>
              <a:cxnLst/>
              <a:rect l="l" t="t" r="r" b="b"/>
              <a:pathLst>
                <a:path w="493356" h="424002">
                  <a:moveTo>
                    <a:pt x="489859" y="282524"/>
                  </a:moveTo>
                  <a:lnTo>
                    <a:pt x="248297" y="282524"/>
                  </a:lnTo>
                  <a:lnTo>
                    <a:pt x="493356" y="424002"/>
                  </a:lnTo>
                  <a:lnTo>
                    <a:pt x="493356" y="284543"/>
                  </a:lnTo>
                  <a:lnTo>
                    <a:pt x="489859" y="282524"/>
                  </a:lnTo>
                  <a:close/>
                </a:path>
                <a:path w="493356" h="424002">
                  <a:moveTo>
                    <a:pt x="0" y="0"/>
                  </a:moveTo>
                  <a:lnTo>
                    <a:pt x="0" y="139458"/>
                  </a:lnTo>
                  <a:lnTo>
                    <a:pt x="248043" y="282676"/>
                  </a:lnTo>
                  <a:lnTo>
                    <a:pt x="248297" y="282524"/>
                  </a:lnTo>
                  <a:lnTo>
                    <a:pt x="489859" y="282524"/>
                  </a:lnTo>
                  <a:lnTo>
                    <a:pt x="245589" y="141490"/>
                  </a:lnTo>
                  <a:lnTo>
                    <a:pt x="245071" y="141490"/>
                  </a:lnTo>
                  <a:lnTo>
                    <a:pt x="0" y="0"/>
                  </a:lnTo>
                  <a:close/>
                </a:path>
                <a:path w="493356" h="424002">
                  <a:moveTo>
                    <a:pt x="245325" y="141338"/>
                  </a:moveTo>
                  <a:lnTo>
                    <a:pt x="245071" y="141490"/>
                  </a:lnTo>
                  <a:lnTo>
                    <a:pt x="245589" y="141490"/>
                  </a:lnTo>
                  <a:lnTo>
                    <a:pt x="245325" y="1413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5041900"/>
            <a:ext cx="610304" cy="455142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4508500"/>
            <a:ext cx="620650" cy="527552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3289300"/>
            <a:ext cx="393078" cy="434454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430" y="1839766"/>
            <a:ext cx="672370" cy="382734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430" y="1777702"/>
            <a:ext cx="672368" cy="444798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1384300"/>
            <a:ext cx="610304" cy="455142"/>
          </a:xfrm>
          <a:prstGeom prst="rect">
            <a:avLst/>
          </a:prstGeom>
        </p:spPr>
      </p:pic>
      <p:sp>
        <p:nvSpPr>
          <p:cNvPr id="39" name="object 129"/>
          <p:cNvSpPr/>
          <p:nvPr/>
        </p:nvSpPr>
        <p:spPr>
          <a:xfrm flipH="1">
            <a:off x="3156451" y="4445092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129"/>
          <p:cNvSpPr/>
          <p:nvPr/>
        </p:nvSpPr>
        <p:spPr>
          <a:xfrm rot="10800000" flipH="1">
            <a:off x="3156451" y="2222500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129"/>
          <p:cNvSpPr/>
          <p:nvPr/>
        </p:nvSpPr>
        <p:spPr>
          <a:xfrm rot="5400000" flipH="1">
            <a:off x="2070691" y="3294976"/>
            <a:ext cx="189223" cy="215805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129"/>
          <p:cNvSpPr/>
          <p:nvPr/>
        </p:nvSpPr>
        <p:spPr>
          <a:xfrm rot="2700000" flipH="1">
            <a:off x="2416389" y="4086597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129"/>
          <p:cNvSpPr/>
          <p:nvPr/>
        </p:nvSpPr>
        <p:spPr>
          <a:xfrm rot="13500000" flipH="1">
            <a:off x="3887213" y="2514292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129"/>
          <p:cNvSpPr/>
          <p:nvPr/>
        </p:nvSpPr>
        <p:spPr>
          <a:xfrm rot="8100000" flipH="1">
            <a:off x="2416389" y="2562596"/>
            <a:ext cx="189227" cy="215809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129"/>
          <p:cNvSpPr/>
          <p:nvPr/>
        </p:nvSpPr>
        <p:spPr>
          <a:xfrm rot="18900000" flipH="1">
            <a:off x="3862268" y="4158814"/>
            <a:ext cx="189227" cy="215809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57F487C0-BE3F-3544-ABCE-500E1AA8D4E4}"/>
              </a:ext>
            </a:extLst>
          </p:cNvPr>
          <p:cNvSpPr txBox="1">
            <a:spLocks/>
          </p:cNvSpPr>
          <p:nvPr/>
        </p:nvSpPr>
        <p:spPr>
          <a:xfrm>
            <a:off x="995300" y="391710"/>
            <a:ext cx="7153399" cy="33529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it-IT" sz="2100" dirty="0">
                <a:solidFill>
                  <a:srgbClr val="00B140"/>
                </a:solidFill>
                <a:latin typeface="Lato Black"/>
                <a:cs typeface="Lato Black"/>
              </a:rPr>
              <a:t>L’economia circolare</a:t>
            </a:r>
            <a:endParaRPr lang="it-IT" sz="2100" dirty="0">
              <a:solidFill>
                <a:schemeClr val="bg1">
                  <a:lumMod val="50000"/>
                </a:schemeClr>
              </a:solidFill>
              <a:latin typeface="Lato Black"/>
              <a:cs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54013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magine 37">
            <a:extLst>
              <a:ext uri="{FF2B5EF4-FFF2-40B4-BE49-F238E27FC236}">
                <a16:creationId xmlns:a16="http://schemas.microsoft.com/office/drawing/2014/main" id="{76515816-31A8-40CA-AFFC-80A240F67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919" y="1031357"/>
            <a:ext cx="6329041" cy="4748121"/>
          </a:xfrm>
          <a:prstGeom prst="rect">
            <a:avLst/>
          </a:prstGeom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40BE61B3-7FCD-A348-B733-860748D69A7B}"/>
              </a:ext>
            </a:extLst>
          </p:cNvPr>
          <p:cNvSpPr txBox="1">
            <a:spLocks/>
          </p:cNvSpPr>
          <p:nvPr/>
        </p:nvSpPr>
        <p:spPr>
          <a:xfrm>
            <a:off x="8551980" y="6440196"/>
            <a:ext cx="162915" cy="13546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"/>
            <a:fld id="{81D60167-4931-47E6-BA6A-407CBD079E47}" type="slidenum">
              <a:rPr lang="it-IT" sz="800" smtClean="0">
                <a:latin typeface="Roboto"/>
                <a:cs typeface="Roboto"/>
              </a:rPr>
              <a:pPr marL="80010"/>
              <a:t>9</a:t>
            </a:fld>
            <a:endParaRPr lang="it-IT" sz="800">
              <a:latin typeface="Roboto"/>
              <a:cs typeface="Roboto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9E7D7918-9F4E-864A-B761-3AD9740954A1}"/>
              </a:ext>
            </a:extLst>
          </p:cNvPr>
          <p:cNvGrpSpPr/>
          <p:nvPr/>
        </p:nvGrpSpPr>
        <p:grpSpPr>
          <a:xfrm>
            <a:off x="4332935" y="2963928"/>
            <a:ext cx="478130" cy="958862"/>
            <a:chOff x="4177404" y="3027571"/>
            <a:chExt cx="493360" cy="989405"/>
          </a:xfrm>
        </p:grpSpPr>
        <p:sp>
          <p:nvSpPr>
            <p:cNvPr id="18" name="object 93">
              <a:extLst>
                <a:ext uri="{FF2B5EF4-FFF2-40B4-BE49-F238E27FC236}">
                  <a16:creationId xmlns:a16="http://schemas.microsoft.com/office/drawing/2014/main" id="{D069040B-82E2-2C4D-A40D-FC9107C05326}"/>
                </a:ext>
              </a:extLst>
            </p:cNvPr>
            <p:cNvSpPr/>
            <p:nvPr/>
          </p:nvSpPr>
          <p:spPr>
            <a:xfrm>
              <a:off x="4177404" y="3593520"/>
              <a:ext cx="120815" cy="357200"/>
            </a:xfrm>
            <a:custGeom>
              <a:avLst/>
              <a:gdLst/>
              <a:ahLst/>
              <a:cxnLst/>
              <a:rect l="l" t="t" r="r" b="b"/>
              <a:pathLst>
                <a:path w="120815" h="357200">
                  <a:moveTo>
                    <a:pt x="120815" y="0"/>
                  </a:moveTo>
                  <a:lnTo>
                    <a:pt x="0" y="74053"/>
                  </a:lnTo>
                  <a:lnTo>
                    <a:pt x="0" y="283133"/>
                  </a:lnTo>
                  <a:lnTo>
                    <a:pt x="120815" y="357200"/>
                  </a:lnTo>
                  <a:lnTo>
                    <a:pt x="1208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94">
              <a:extLst>
                <a:ext uri="{FF2B5EF4-FFF2-40B4-BE49-F238E27FC236}">
                  <a16:creationId xmlns:a16="http://schemas.microsoft.com/office/drawing/2014/main" id="{7FD2F9B2-BB3B-8543-BA3F-4CBC143258B7}"/>
                </a:ext>
              </a:extLst>
            </p:cNvPr>
            <p:cNvSpPr/>
            <p:nvPr/>
          </p:nvSpPr>
          <p:spPr>
            <a:xfrm>
              <a:off x="4298223" y="3734300"/>
              <a:ext cx="372541" cy="282676"/>
            </a:xfrm>
            <a:custGeom>
              <a:avLst/>
              <a:gdLst/>
              <a:ahLst/>
              <a:cxnLst/>
              <a:rect l="l" t="t" r="r" b="b"/>
              <a:pathLst>
                <a:path w="372541" h="282676">
                  <a:moveTo>
                    <a:pt x="372541" y="0"/>
                  </a:moveTo>
                  <a:lnTo>
                    <a:pt x="0" y="215087"/>
                  </a:lnTo>
                  <a:lnTo>
                    <a:pt x="124510" y="282676"/>
                  </a:lnTo>
                  <a:lnTo>
                    <a:pt x="372541" y="139496"/>
                  </a:lnTo>
                  <a:lnTo>
                    <a:pt x="3725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95">
              <a:extLst>
                <a:ext uri="{FF2B5EF4-FFF2-40B4-BE49-F238E27FC236}">
                  <a16:creationId xmlns:a16="http://schemas.microsoft.com/office/drawing/2014/main" id="{84493967-CA4E-3240-AB2F-89E5C0EEF04B}"/>
                </a:ext>
              </a:extLst>
            </p:cNvPr>
            <p:cNvSpPr/>
            <p:nvPr/>
          </p:nvSpPr>
          <p:spPr>
            <a:xfrm>
              <a:off x="4177408" y="3027571"/>
              <a:ext cx="372567" cy="282714"/>
            </a:xfrm>
            <a:custGeom>
              <a:avLst/>
              <a:gdLst/>
              <a:ahLst/>
              <a:cxnLst/>
              <a:rect l="l" t="t" r="r" b="b"/>
              <a:pathLst>
                <a:path w="372567" h="282714">
                  <a:moveTo>
                    <a:pt x="248043" y="0"/>
                  </a:moveTo>
                  <a:lnTo>
                    <a:pt x="0" y="143217"/>
                  </a:lnTo>
                  <a:lnTo>
                    <a:pt x="0" y="282714"/>
                  </a:lnTo>
                  <a:lnTo>
                    <a:pt x="372567" y="67589"/>
                  </a:lnTo>
                  <a:lnTo>
                    <a:pt x="2480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96">
              <a:extLst>
                <a:ext uri="{FF2B5EF4-FFF2-40B4-BE49-F238E27FC236}">
                  <a16:creationId xmlns:a16="http://schemas.microsoft.com/office/drawing/2014/main" id="{7C82959F-06DB-B148-BD60-F2C72D453652}"/>
                </a:ext>
              </a:extLst>
            </p:cNvPr>
            <p:cNvSpPr/>
            <p:nvPr/>
          </p:nvSpPr>
          <p:spPr>
            <a:xfrm>
              <a:off x="4549974" y="3093849"/>
              <a:ext cx="120789" cy="358063"/>
            </a:xfrm>
            <a:custGeom>
              <a:avLst/>
              <a:gdLst/>
              <a:ahLst/>
              <a:cxnLst/>
              <a:rect l="l" t="t" r="r" b="b"/>
              <a:pathLst>
                <a:path w="120789" h="358063">
                  <a:moveTo>
                    <a:pt x="0" y="0"/>
                  </a:moveTo>
                  <a:lnTo>
                    <a:pt x="0" y="358063"/>
                  </a:lnTo>
                  <a:lnTo>
                    <a:pt x="120789" y="284022"/>
                  </a:lnTo>
                  <a:lnTo>
                    <a:pt x="120789" y="74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97">
              <a:extLst>
                <a:ext uri="{FF2B5EF4-FFF2-40B4-BE49-F238E27FC236}">
                  <a16:creationId xmlns:a16="http://schemas.microsoft.com/office/drawing/2014/main" id="{C9C611AD-12D0-FE4C-8870-8C359DB5C1CE}"/>
                </a:ext>
              </a:extLst>
            </p:cNvPr>
            <p:cNvSpPr/>
            <p:nvPr/>
          </p:nvSpPr>
          <p:spPr>
            <a:xfrm>
              <a:off x="4177407" y="3310289"/>
              <a:ext cx="493356" cy="424002"/>
            </a:xfrm>
            <a:custGeom>
              <a:avLst/>
              <a:gdLst/>
              <a:ahLst/>
              <a:cxnLst/>
              <a:rect l="l" t="t" r="r" b="b"/>
              <a:pathLst>
                <a:path w="493356" h="424002">
                  <a:moveTo>
                    <a:pt x="489859" y="282524"/>
                  </a:moveTo>
                  <a:lnTo>
                    <a:pt x="248297" y="282524"/>
                  </a:lnTo>
                  <a:lnTo>
                    <a:pt x="493356" y="424002"/>
                  </a:lnTo>
                  <a:lnTo>
                    <a:pt x="493356" y="284543"/>
                  </a:lnTo>
                  <a:lnTo>
                    <a:pt x="489859" y="282524"/>
                  </a:lnTo>
                  <a:close/>
                </a:path>
                <a:path w="493356" h="424002">
                  <a:moveTo>
                    <a:pt x="0" y="0"/>
                  </a:moveTo>
                  <a:lnTo>
                    <a:pt x="0" y="139458"/>
                  </a:lnTo>
                  <a:lnTo>
                    <a:pt x="248043" y="282676"/>
                  </a:lnTo>
                  <a:lnTo>
                    <a:pt x="248297" y="282524"/>
                  </a:lnTo>
                  <a:lnTo>
                    <a:pt x="489859" y="282524"/>
                  </a:lnTo>
                  <a:lnTo>
                    <a:pt x="245589" y="141490"/>
                  </a:lnTo>
                  <a:lnTo>
                    <a:pt x="245071" y="141490"/>
                  </a:lnTo>
                  <a:lnTo>
                    <a:pt x="0" y="0"/>
                  </a:lnTo>
                  <a:close/>
                </a:path>
                <a:path w="493356" h="424002">
                  <a:moveTo>
                    <a:pt x="245325" y="141338"/>
                  </a:moveTo>
                  <a:lnTo>
                    <a:pt x="245071" y="141490"/>
                  </a:lnTo>
                  <a:lnTo>
                    <a:pt x="245589" y="141490"/>
                  </a:lnTo>
                  <a:lnTo>
                    <a:pt x="245325" y="1413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pic>
        <p:nvPicPr>
          <p:cNvPr id="23" name="Immagine 22">
            <a:extLst>
              <a:ext uri="{FF2B5EF4-FFF2-40B4-BE49-F238E27FC236}">
                <a16:creationId xmlns:a16="http://schemas.microsoft.com/office/drawing/2014/main" id="{EF5255FA-5B50-034E-B61F-A38F22E4D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5041900"/>
            <a:ext cx="610304" cy="45514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16C2EB2A-E870-E440-B8CB-38BCD641C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4508500"/>
            <a:ext cx="620650" cy="52755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60077B3E-AB2C-7149-8F8F-994080283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3289300"/>
            <a:ext cx="393078" cy="434454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C1D2D3A3-391D-314A-9DE3-236656C4F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430" y="1839766"/>
            <a:ext cx="672370" cy="38273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AEE845BD-E2E1-4447-A5B1-6568F1299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430" y="1777702"/>
            <a:ext cx="672368" cy="444798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D4FE1B18-62D2-7F44-A6A7-8B807B8A47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1384300"/>
            <a:ext cx="610304" cy="455142"/>
          </a:xfrm>
          <a:prstGeom prst="rect">
            <a:avLst/>
          </a:prstGeom>
        </p:spPr>
      </p:pic>
      <p:sp>
        <p:nvSpPr>
          <p:cNvPr id="29" name="object 129">
            <a:extLst>
              <a:ext uri="{FF2B5EF4-FFF2-40B4-BE49-F238E27FC236}">
                <a16:creationId xmlns:a16="http://schemas.microsoft.com/office/drawing/2014/main" id="{94C7B1B6-DEFC-EE41-A5FD-16EEBDE56572}"/>
              </a:ext>
            </a:extLst>
          </p:cNvPr>
          <p:cNvSpPr/>
          <p:nvPr/>
        </p:nvSpPr>
        <p:spPr>
          <a:xfrm flipH="1">
            <a:off x="3156451" y="4445092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129">
            <a:extLst>
              <a:ext uri="{FF2B5EF4-FFF2-40B4-BE49-F238E27FC236}">
                <a16:creationId xmlns:a16="http://schemas.microsoft.com/office/drawing/2014/main" id="{BDED13C2-3AA7-1E48-81FF-FE6E81BBA71E}"/>
              </a:ext>
            </a:extLst>
          </p:cNvPr>
          <p:cNvSpPr/>
          <p:nvPr/>
        </p:nvSpPr>
        <p:spPr>
          <a:xfrm rot="10800000" flipH="1">
            <a:off x="3156451" y="2222500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129">
            <a:extLst>
              <a:ext uri="{FF2B5EF4-FFF2-40B4-BE49-F238E27FC236}">
                <a16:creationId xmlns:a16="http://schemas.microsoft.com/office/drawing/2014/main" id="{D6EBA51D-B06A-E14E-825F-9531C8751C05}"/>
              </a:ext>
            </a:extLst>
          </p:cNvPr>
          <p:cNvSpPr/>
          <p:nvPr/>
        </p:nvSpPr>
        <p:spPr>
          <a:xfrm rot="5400000" flipH="1">
            <a:off x="2070691" y="3294976"/>
            <a:ext cx="189223" cy="215805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129">
            <a:extLst>
              <a:ext uri="{FF2B5EF4-FFF2-40B4-BE49-F238E27FC236}">
                <a16:creationId xmlns:a16="http://schemas.microsoft.com/office/drawing/2014/main" id="{3E110114-CC26-BB4D-B4F3-58E33C6537E7}"/>
              </a:ext>
            </a:extLst>
          </p:cNvPr>
          <p:cNvSpPr/>
          <p:nvPr/>
        </p:nvSpPr>
        <p:spPr>
          <a:xfrm rot="2700000" flipH="1">
            <a:off x="2416389" y="4086597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129">
            <a:extLst>
              <a:ext uri="{FF2B5EF4-FFF2-40B4-BE49-F238E27FC236}">
                <a16:creationId xmlns:a16="http://schemas.microsoft.com/office/drawing/2014/main" id="{69C3D027-7F4F-9B4F-8B32-379B3E2C6BC2}"/>
              </a:ext>
            </a:extLst>
          </p:cNvPr>
          <p:cNvSpPr/>
          <p:nvPr/>
        </p:nvSpPr>
        <p:spPr>
          <a:xfrm rot="13500000" flipH="1">
            <a:off x="3887213" y="2514292"/>
            <a:ext cx="189228" cy="215808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129">
            <a:extLst>
              <a:ext uri="{FF2B5EF4-FFF2-40B4-BE49-F238E27FC236}">
                <a16:creationId xmlns:a16="http://schemas.microsoft.com/office/drawing/2014/main" id="{94418B75-5284-4048-AB08-B461800BDB43}"/>
              </a:ext>
            </a:extLst>
          </p:cNvPr>
          <p:cNvSpPr/>
          <p:nvPr/>
        </p:nvSpPr>
        <p:spPr>
          <a:xfrm rot="8100000" flipH="1">
            <a:off x="2416389" y="2562596"/>
            <a:ext cx="189227" cy="215809"/>
          </a:xfrm>
          <a:custGeom>
            <a:avLst/>
            <a:gdLst/>
            <a:ahLst/>
            <a:cxnLst/>
            <a:rect l="l" t="t" r="r" b="b"/>
            <a:pathLst>
              <a:path w="245554" h="280047">
                <a:moveTo>
                  <a:pt x="0" y="0"/>
                </a:moveTo>
                <a:lnTo>
                  <a:pt x="0" y="280047"/>
                </a:lnTo>
                <a:lnTo>
                  <a:pt x="245554" y="1400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3686E470-6AE2-7249-8EAB-750D3BD95C18}"/>
              </a:ext>
            </a:extLst>
          </p:cNvPr>
          <p:cNvGrpSpPr/>
          <p:nvPr/>
        </p:nvGrpSpPr>
        <p:grpSpPr>
          <a:xfrm>
            <a:off x="3733782" y="3898900"/>
            <a:ext cx="609618" cy="609602"/>
            <a:chOff x="3733782" y="3898900"/>
            <a:chExt cx="609618" cy="609602"/>
          </a:xfrm>
        </p:grpSpPr>
        <p:sp>
          <p:nvSpPr>
            <p:cNvPr id="36" name="object 71">
              <a:extLst>
                <a:ext uri="{FF2B5EF4-FFF2-40B4-BE49-F238E27FC236}">
                  <a16:creationId xmlns:a16="http://schemas.microsoft.com/office/drawing/2014/main" id="{0BA12E2C-99DE-3548-84EF-6343FF955ED9}"/>
                </a:ext>
              </a:extLst>
            </p:cNvPr>
            <p:cNvSpPr/>
            <p:nvPr/>
          </p:nvSpPr>
          <p:spPr>
            <a:xfrm>
              <a:off x="3733782" y="3898900"/>
              <a:ext cx="609618" cy="609602"/>
            </a:xfrm>
            <a:custGeom>
              <a:avLst/>
              <a:gdLst/>
              <a:ahLst/>
              <a:cxnLst/>
              <a:rect l="l" t="t" r="r" b="b"/>
              <a:pathLst>
                <a:path w="525462" h="525449">
                  <a:moveTo>
                    <a:pt x="262737" y="0"/>
                  </a:moveTo>
                  <a:lnTo>
                    <a:pt x="220119" y="3438"/>
                  </a:lnTo>
                  <a:lnTo>
                    <a:pt x="179690" y="13394"/>
                  </a:lnTo>
                  <a:lnTo>
                    <a:pt x="141992" y="29325"/>
                  </a:lnTo>
                  <a:lnTo>
                    <a:pt x="107566" y="50691"/>
                  </a:lnTo>
                  <a:lnTo>
                    <a:pt x="76952" y="76950"/>
                  </a:lnTo>
                  <a:lnTo>
                    <a:pt x="50691" y="107563"/>
                  </a:lnTo>
                  <a:lnTo>
                    <a:pt x="29325" y="141988"/>
                  </a:lnTo>
                  <a:lnTo>
                    <a:pt x="13394" y="179684"/>
                  </a:lnTo>
                  <a:lnTo>
                    <a:pt x="3438" y="220109"/>
                  </a:lnTo>
                  <a:lnTo>
                    <a:pt x="0" y="262724"/>
                  </a:lnTo>
                  <a:lnTo>
                    <a:pt x="870" y="284272"/>
                  </a:lnTo>
                  <a:lnTo>
                    <a:pt x="7635" y="325860"/>
                  </a:lnTo>
                  <a:lnTo>
                    <a:pt x="20646" y="364988"/>
                  </a:lnTo>
                  <a:lnTo>
                    <a:pt x="39363" y="401116"/>
                  </a:lnTo>
                  <a:lnTo>
                    <a:pt x="63244" y="433702"/>
                  </a:lnTo>
                  <a:lnTo>
                    <a:pt x="91749" y="462206"/>
                  </a:lnTo>
                  <a:lnTo>
                    <a:pt x="124336" y="486087"/>
                  </a:lnTo>
                  <a:lnTo>
                    <a:pt x="160466" y="504803"/>
                  </a:lnTo>
                  <a:lnTo>
                    <a:pt x="199597" y="517814"/>
                  </a:lnTo>
                  <a:lnTo>
                    <a:pt x="241188" y="524578"/>
                  </a:lnTo>
                  <a:lnTo>
                    <a:pt x="262737" y="525449"/>
                  </a:lnTo>
                  <a:lnTo>
                    <a:pt x="284284" y="524578"/>
                  </a:lnTo>
                  <a:lnTo>
                    <a:pt x="325872" y="517814"/>
                  </a:lnTo>
                  <a:lnTo>
                    <a:pt x="365001" y="504803"/>
                  </a:lnTo>
                  <a:lnTo>
                    <a:pt x="401129" y="486087"/>
                  </a:lnTo>
                  <a:lnTo>
                    <a:pt x="433715" y="462206"/>
                  </a:lnTo>
                  <a:lnTo>
                    <a:pt x="462219" y="433702"/>
                  </a:lnTo>
                  <a:lnTo>
                    <a:pt x="486099" y="401116"/>
                  </a:lnTo>
                  <a:lnTo>
                    <a:pt x="504816" y="364988"/>
                  </a:lnTo>
                  <a:lnTo>
                    <a:pt x="517826" y="325860"/>
                  </a:lnTo>
                  <a:lnTo>
                    <a:pt x="524591" y="284272"/>
                  </a:lnTo>
                  <a:lnTo>
                    <a:pt x="525462" y="262724"/>
                  </a:lnTo>
                  <a:lnTo>
                    <a:pt x="524591" y="241177"/>
                  </a:lnTo>
                  <a:lnTo>
                    <a:pt x="517826" y="199589"/>
                  </a:lnTo>
                  <a:lnTo>
                    <a:pt x="504816" y="160461"/>
                  </a:lnTo>
                  <a:lnTo>
                    <a:pt x="486099" y="124333"/>
                  </a:lnTo>
                  <a:lnTo>
                    <a:pt x="462219" y="91746"/>
                  </a:lnTo>
                  <a:lnTo>
                    <a:pt x="433715" y="63243"/>
                  </a:lnTo>
                  <a:lnTo>
                    <a:pt x="401129" y="39362"/>
                  </a:lnTo>
                  <a:lnTo>
                    <a:pt x="365001" y="20646"/>
                  </a:lnTo>
                  <a:lnTo>
                    <a:pt x="325872" y="7635"/>
                  </a:lnTo>
                  <a:lnTo>
                    <a:pt x="284284" y="870"/>
                  </a:lnTo>
                  <a:lnTo>
                    <a:pt x="262737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9" name="object 78">
              <a:extLst>
                <a:ext uri="{FF2B5EF4-FFF2-40B4-BE49-F238E27FC236}">
                  <a16:creationId xmlns:a16="http://schemas.microsoft.com/office/drawing/2014/main" id="{0D3902B2-5DF8-474A-9D95-DD2A0E625C21}"/>
                </a:ext>
              </a:extLst>
            </p:cNvPr>
            <p:cNvSpPr txBox="1">
              <a:spLocks/>
            </p:cNvSpPr>
            <p:nvPr/>
          </p:nvSpPr>
          <p:spPr>
            <a:xfrm>
              <a:off x="3809991" y="4051301"/>
              <a:ext cx="457200" cy="30480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/>
              <a:r>
                <a:rPr lang="it-IT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Medium"/>
                  <a:cs typeface="Lato Medium"/>
                </a:rPr>
                <a:t>OK</a:t>
              </a:r>
            </a:p>
          </p:txBody>
        </p:sp>
      </p:grpSp>
      <p:sp>
        <p:nvSpPr>
          <p:cNvPr id="37" name="object 2">
            <a:extLst>
              <a:ext uri="{FF2B5EF4-FFF2-40B4-BE49-F238E27FC236}">
                <a16:creationId xmlns:a16="http://schemas.microsoft.com/office/drawing/2014/main" id="{57F487C0-BE3F-3544-ABCE-500E1AA8D4E4}"/>
              </a:ext>
            </a:extLst>
          </p:cNvPr>
          <p:cNvSpPr txBox="1">
            <a:spLocks/>
          </p:cNvSpPr>
          <p:nvPr/>
        </p:nvSpPr>
        <p:spPr>
          <a:xfrm>
            <a:off x="995300" y="391710"/>
            <a:ext cx="7153399" cy="33529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it-IT" sz="2100" dirty="0">
                <a:solidFill>
                  <a:srgbClr val="00B140"/>
                </a:solidFill>
                <a:latin typeface="Lato Black"/>
                <a:cs typeface="Lato Black"/>
              </a:rPr>
              <a:t>L’economia circolare</a:t>
            </a:r>
            <a:endParaRPr lang="it-IT" sz="2100" dirty="0">
              <a:solidFill>
                <a:schemeClr val="bg1">
                  <a:lumMod val="50000"/>
                </a:schemeClr>
              </a:solidFill>
              <a:latin typeface="Lato Black"/>
              <a:cs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31515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448</Words>
  <Application>Microsoft Office PowerPoint</Application>
  <PresentationFormat>Presentazione su schermo (4:3)</PresentationFormat>
  <Paragraphs>114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36" baseType="lpstr">
      <vt:lpstr>Arial</vt:lpstr>
      <vt:lpstr>Calibri</vt:lpstr>
      <vt:lpstr>Lato</vt:lpstr>
      <vt:lpstr>Lato Black</vt:lpstr>
      <vt:lpstr>Lato Light</vt:lpstr>
      <vt:lpstr>Lato Medium</vt:lpstr>
      <vt:lpstr>Px Grotesk</vt:lpstr>
      <vt:lpstr>Roboto</vt:lpstr>
      <vt:lpstr>Roboto Black</vt:lpstr>
      <vt:lpstr>Roboto Light</vt:lpstr>
      <vt:lpstr>Tema di Office</vt:lpstr>
      <vt:lpstr>Struttura personalizzata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</dc:title>
  <dc:creator>D</dc:creator>
  <cp:lastModifiedBy>Angelo Mancuso</cp:lastModifiedBy>
  <cp:revision>29</cp:revision>
  <dcterms:created xsi:type="dcterms:W3CDTF">2018-12-13T07:22:23Z</dcterms:created>
  <dcterms:modified xsi:type="dcterms:W3CDTF">2019-01-24T08:50:47Z</dcterms:modified>
</cp:coreProperties>
</file>